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60" r:id="rId1"/>
  </p:sldMasterIdLst>
  <p:notesMasterIdLst>
    <p:notesMasterId r:id="rId17"/>
  </p:notesMasterIdLst>
  <p:sldIdLst>
    <p:sldId id="256" r:id="rId2"/>
    <p:sldId id="257" r:id="rId3"/>
    <p:sldId id="275" r:id="rId4"/>
    <p:sldId id="259" r:id="rId5"/>
    <p:sldId id="260" r:id="rId6"/>
    <p:sldId id="261" r:id="rId7"/>
    <p:sldId id="262" r:id="rId8"/>
    <p:sldId id="263" r:id="rId9"/>
    <p:sldId id="264" r:id="rId10"/>
    <p:sldId id="265" r:id="rId11"/>
    <p:sldId id="266" r:id="rId12"/>
    <p:sldId id="267" r:id="rId13"/>
    <p:sldId id="276" r:id="rId14"/>
    <p:sldId id="272" r:id="rId15"/>
    <p:sldId id="274" r:id="rId16"/>
  </p:sldIdLst>
  <p:sldSz cx="18288000" cy="10287000"/>
  <p:notesSz cx="6858000" cy="9144000"/>
  <p:embeddedFontLst>
    <p:embeddedFont>
      <p:font typeface="Calibri" panose="020F0502020204030204" pitchFamily="34" charset="0"/>
      <p:regular r:id="rId18"/>
      <p:bold r:id="rId19"/>
      <p:italic r:id="rId20"/>
      <p:boldItalic r:id="rId21"/>
    </p:embeddedFont>
    <p:embeddedFont>
      <p:font typeface="Gill Sans MT" panose="020B0502020104020203" pitchFamily="34" charset="0"/>
      <p:regular r:id="rId22"/>
      <p:bold r:id="rId23"/>
      <p:italic r:id="rId24"/>
      <p:boldItalic r:id="rId25"/>
    </p:embeddedFont>
    <p:embeddedFont>
      <p:font typeface="Impact" panose="020B0806030902050204" pitchFamily="34" charset="0"/>
      <p:regular r:id="rId26"/>
    </p:embeddedFont>
    <p:embeddedFont>
      <p:font typeface="Lato" panose="020F0502020204030203" pitchFamily="34" charset="0"/>
      <p:regular r:id="rId27"/>
      <p:bold r:id="rId28"/>
      <p:italic r:id="rId29"/>
      <p:boldItalic r:id="rId30"/>
    </p:embeddedFont>
    <p:embeddedFont>
      <p:font typeface="Lato Bold" panose="020F0502020204030203" charset="0"/>
      <p:regular r:id="rId31"/>
    </p:embeddedFont>
    <p:embeddedFont>
      <p:font typeface="Lato Bold Italics" panose="020B0604020202020204" charset="0"/>
      <p:regular r:id="rId32"/>
    </p:embeddedFont>
    <p:embeddedFont>
      <p:font typeface="Lato Italics" panose="020B0604020202020204" charset="0"/>
      <p:regular r:id="rId33"/>
    </p:embeddedFont>
    <p:embeddedFont>
      <p:font typeface="Open Sans Bold" panose="020B0604020202020204" charset="0"/>
      <p:regular r:id="rId34"/>
    </p:embeddedFont>
    <p:embeddedFont>
      <p:font typeface="Poppins Bold" panose="020B0604020202020204" charset="0"/>
      <p:regular r:id="rId35"/>
    </p:embeddedFont>
    <p:embeddedFont>
      <p:font typeface="Poppins Ultra-Bold" panose="020B0604020202020204" charset="0"/>
      <p:regular r:id="rId36"/>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103" d="100"/>
          <a:sy n="103" d="100"/>
        </p:scale>
        <p:origin x="534" y="13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font" Target="fonts/font9.fntdata"/><Relationship Id="rId39" Type="http://schemas.openxmlformats.org/officeDocument/2006/relationships/theme" Target="theme/theme1.xml"/><Relationship Id="rId21" Type="http://schemas.openxmlformats.org/officeDocument/2006/relationships/font" Target="fonts/font4.fntdata"/><Relationship Id="rId34" Type="http://schemas.openxmlformats.org/officeDocument/2006/relationships/font" Target="fonts/font1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font" Target="fonts/font8.fntdata"/><Relationship Id="rId33" Type="http://schemas.openxmlformats.org/officeDocument/2006/relationships/font" Target="fonts/font16.fntdata"/><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32" Type="http://schemas.openxmlformats.org/officeDocument/2006/relationships/font" Target="fonts/font15.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font" Target="fonts/font11.fntdata"/><Relationship Id="rId36" Type="http://schemas.openxmlformats.org/officeDocument/2006/relationships/font" Target="fonts/font19.fntdata"/><Relationship Id="rId10" Type="http://schemas.openxmlformats.org/officeDocument/2006/relationships/slide" Target="slides/slide9.xml"/><Relationship Id="rId19" Type="http://schemas.openxmlformats.org/officeDocument/2006/relationships/font" Target="fonts/font2.fntdata"/><Relationship Id="rId31" Type="http://schemas.openxmlformats.org/officeDocument/2006/relationships/font" Target="fonts/font1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font" Target="fonts/font13.fntdata"/><Relationship Id="rId35" Type="http://schemas.openxmlformats.org/officeDocument/2006/relationships/font" Target="fonts/font18.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BFB45F-59B2-4A0B-ACC2-61A9DCB6DA7F}" type="datetimeFigureOut">
              <a:rPr lang="es-CO" smtClean="0"/>
              <a:t>22/11/2023</a:t>
            </a:fld>
            <a:endParaRPr lang="es-CO"/>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O"/>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3BB3F5A-0D32-4584-B7E4-D847EAAE2E3E}" type="slidenum">
              <a:rPr lang="es-CO" smtClean="0"/>
              <a:t>‹Nº›</a:t>
            </a:fld>
            <a:endParaRPr lang="es-CO"/>
          </a:p>
        </p:txBody>
      </p:sp>
    </p:spTree>
    <p:extLst>
      <p:ext uri="{BB962C8B-B14F-4D97-AF65-F5344CB8AC3E}">
        <p14:creationId xmlns:p14="http://schemas.microsoft.com/office/powerpoint/2010/main" val="29416036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a:t>Hola</a:t>
            </a:r>
          </a:p>
        </p:txBody>
      </p:sp>
      <p:sp>
        <p:nvSpPr>
          <p:cNvPr id="4" name="Marcador de número de diapositiva 3"/>
          <p:cNvSpPr>
            <a:spLocks noGrp="1"/>
          </p:cNvSpPr>
          <p:nvPr>
            <p:ph type="sldNum" sz="quarter" idx="5"/>
          </p:nvPr>
        </p:nvSpPr>
        <p:spPr/>
        <p:txBody>
          <a:bodyPr/>
          <a:lstStyle/>
          <a:p>
            <a:fld id="{73BB3F5A-0D32-4584-B7E4-D847EAAE2E3E}" type="slidenum">
              <a:rPr lang="es-CO" smtClean="0"/>
              <a:t>1</a:t>
            </a:fld>
            <a:endParaRPr lang="es-CO"/>
          </a:p>
        </p:txBody>
      </p:sp>
    </p:spTree>
    <p:extLst>
      <p:ext uri="{BB962C8B-B14F-4D97-AF65-F5344CB8AC3E}">
        <p14:creationId xmlns:p14="http://schemas.microsoft.com/office/powerpoint/2010/main" val="32215717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bg>
      <p:bgPr>
        <a:solidFill>
          <a:schemeClr val="accent1"/>
        </a:solidFill>
        <a:effectLst/>
      </p:bgPr>
    </p:bg>
    <p:spTree>
      <p:nvGrpSpPr>
        <p:cNvPr id="1" name=""/>
        <p:cNvGrpSpPr/>
        <p:nvPr/>
      </p:nvGrpSpPr>
      <p:grpSpPr>
        <a:xfrm>
          <a:off x="0" y="0"/>
          <a:ext cx="0" cy="0"/>
          <a:chOff x="0" y="0"/>
          <a:chExt cx="0" cy="0"/>
        </a:xfrm>
      </p:grpSpPr>
      <p:sp>
        <p:nvSpPr>
          <p:cNvPr id="11" name="Freeform 6" title="scalloped circle"/>
          <p:cNvSpPr/>
          <p:nvPr/>
        </p:nvSpPr>
        <p:spPr bwMode="auto">
          <a:xfrm>
            <a:off x="5335525" y="946405"/>
            <a:ext cx="7853363" cy="7843838"/>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sp>
      <p:sp>
        <p:nvSpPr>
          <p:cNvPr id="2" name="Title 1"/>
          <p:cNvSpPr>
            <a:spLocks noGrp="1"/>
          </p:cNvSpPr>
          <p:nvPr>
            <p:ph type="ctrTitle"/>
          </p:nvPr>
        </p:nvSpPr>
        <p:spPr>
          <a:xfrm>
            <a:off x="1617785" y="1647582"/>
            <a:ext cx="15477627" cy="6592482"/>
          </a:xfrm>
        </p:spPr>
        <p:txBody>
          <a:bodyPr anchor="ctr">
            <a:noAutofit/>
          </a:bodyPr>
          <a:lstStyle>
            <a:lvl1pPr algn="ctr">
              <a:defRPr sz="15000" spc="1200" baseline="0"/>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3322568" y="8968795"/>
            <a:ext cx="12068060" cy="1113419"/>
          </a:xfrm>
        </p:spPr>
        <p:txBody>
          <a:bodyPr anchor="t">
            <a:normAutofit/>
          </a:bodyPr>
          <a:lstStyle>
            <a:lvl1pPr marL="0" indent="0" algn="ctr">
              <a:lnSpc>
                <a:spcPct val="100000"/>
              </a:lnSpc>
              <a:buNone/>
              <a:defRPr sz="3000" b="1" i="0" cap="all" spc="600" baseline="0">
                <a:solidFill>
                  <a:schemeClr val="tx2"/>
                </a:solidFill>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a:xfrm>
            <a:off x="1617785" y="9563519"/>
            <a:ext cx="3494583" cy="522693"/>
          </a:xfrm>
        </p:spPr>
        <p:txBody>
          <a:bodyPr/>
          <a:lstStyle>
            <a:lvl1pPr>
              <a:defRPr baseline="0">
                <a:solidFill>
                  <a:schemeClr val="accent1">
                    <a:lumMod val="50000"/>
                  </a:schemeClr>
                </a:solidFill>
              </a:defRPr>
            </a:lvl1pPr>
          </a:lstStyle>
          <a:p>
            <a:fld id="{1D8BD707-D9CF-40AE-B4C6-C98DA3205C09}" type="datetimeFigureOut">
              <a:rPr lang="en-US" smtClean="0"/>
              <a:pPr/>
              <a:t>11/22/2023</a:t>
            </a:fld>
            <a:endParaRPr lang="en-US"/>
          </a:p>
        </p:txBody>
      </p:sp>
      <p:sp>
        <p:nvSpPr>
          <p:cNvPr id="5" name="Footer Placeholder 4"/>
          <p:cNvSpPr>
            <a:spLocks noGrp="1"/>
          </p:cNvSpPr>
          <p:nvPr>
            <p:ph type="ftr" sz="quarter" idx="11"/>
          </p:nvPr>
        </p:nvSpPr>
        <p:spPr>
          <a:xfrm>
            <a:off x="6270498" y="9563519"/>
            <a:ext cx="6172200" cy="518694"/>
          </a:xfrm>
        </p:spPr>
        <p:txBody>
          <a:bodyPr/>
          <a:lstStyle>
            <a:lvl1pPr>
              <a:defRPr baseline="0">
                <a:solidFill>
                  <a:schemeClr val="accent1">
                    <a:lumMod val="50000"/>
                  </a:schemeClr>
                </a:solidFill>
              </a:defRPr>
            </a:lvl1pPr>
          </a:lstStyle>
          <a:p>
            <a:endParaRPr lang="en-US"/>
          </a:p>
        </p:txBody>
      </p:sp>
      <p:sp>
        <p:nvSpPr>
          <p:cNvPr id="6" name="Slide Number Placeholder 5"/>
          <p:cNvSpPr>
            <a:spLocks noGrp="1"/>
          </p:cNvSpPr>
          <p:nvPr>
            <p:ph type="sldNum" sz="quarter" idx="12"/>
          </p:nvPr>
        </p:nvSpPr>
        <p:spPr>
          <a:xfrm>
            <a:off x="13600828" y="9563519"/>
            <a:ext cx="3494585" cy="518694"/>
          </a:xfrm>
        </p:spPr>
        <p:txBody>
          <a:bodyPr/>
          <a:lstStyle>
            <a:lvl1pPr>
              <a:defRPr baseline="0">
                <a:solidFill>
                  <a:schemeClr val="accent1">
                    <a:lumMod val="50000"/>
                  </a:schemeClr>
                </a:solidFill>
              </a:defRPr>
            </a:lvl1pPr>
          </a:lstStyle>
          <a:p>
            <a:fld id="{B6F15528-21DE-4FAA-801E-634DDDAF4B2B}" type="slidenum">
              <a:rPr lang="en-US" smtClean="0"/>
              <a:pPr/>
              <a:t>‹Nº›</a:t>
            </a:fld>
            <a:endParaRPr lang="en-US"/>
          </a:p>
        </p:txBody>
      </p:sp>
      <p:sp>
        <p:nvSpPr>
          <p:cNvPr id="13" name="Rectangle 12" title="left edge border"/>
          <p:cNvSpPr/>
          <p:nvPr/>
        </p:nvSpPr>
        <p:spPr>
          <a:xfrm>
            <a:off x="0" y="0"/>
            <a:ext cx="425196" cy="10287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9705118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11/22/2023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extLst>
      <p:ext uri="{BB962C8B-B14F-4D97-AF65-F5344CB8AC3E}">
        <p14:creationId xmlns:p14="http://schemas.microsoft.com/office/powerpoint/2010/main" val="7283572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5099482" y="573579"/>
            <a:ext cx="2238198" cy="8400606"/>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1885951" y="573578"/>
            <a:ext cx="12588878" cy="840060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11/22/2023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extLst>
      <p:ext uri="{BB962C8B-B14F-4D97-AF65-F5344CB8AC3E}">
        <p14:creationId xmlns:p14="http://schemas.microsoft.com/office/powerpoint/2010/main" val="7952159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11/22/2023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extLst>
      <p:ext uri="{BB962C8B-B14F-4D97-AF65-F5344CB8AC3E}">
        <p14:creationId xmlns:p14="http://schemas.microsoft.com/office/powerpoint/2010/main" val="15882874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Encabezado de sección">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864394" y="1610833"/>
            <a:ext cx="12280607" cy="6096941"/>
          </a:xfrm>
        </p:spPr>
        <p:txBody>
          <a:bodyPr anchor="b">
            <a:normAutofit/>
          </a:bodyPr>
          <a:lstStyle>
            <a:lvl1pPr>
              <a:defRPr sz="12600" spc="1200" baseline="0">
                <a:solidFill>
                  <a:schemeClr val="tx2"/>
                </a:solidFill>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4864395" y="7739672"/>
            <a:ext cx="10526232" cy="1426703"/>
          </a:xfrm>
        </p:spPr>
        <p:txBody>
          <a:bodyPr>
            <a:normAutofit/>
          </a:bodyPr>
          <a:lstStyle>
            <a:lvl1pPr marL="0" indent="0">
              <a:lnSpc>
                <a:spcPct val="100000"/>
              </a:lnSpc>
              <a:buNone/>
              <a:defRPr sz="3000" b="1" i="0" cap="all" spc="600" baseline="0">
                <a:solidFill>
                  <a:schemeClr val="accent1"/>
                </a:solidFill>
              </a:defRPr>
            </a:lvl1pPr>
            <a:lvl2pPr marL="685800" indent="0">
              <a:buNone/>
              <a:defRPr sz="3000">
                <a:solidFill>
                  <a:schemeClr val="tx1">
                    <a:tint val="75000"/>
                  </a:schemeClr>
                </a:solidFill>
              </a:defRPr>
            </a:lvl2pPr>
            <a:lvl3pPr marL="1371600" indent="0">
              <a:buNone/>
              <a:defRPr sz="2700">
                <a:solidFill>
                  <a:schemeClr val="tx1">
                    <a:tint val="75000"/>
                  </a:schemeClr>
                </a:solidFill>
              </a:defRPr>
            </a:lvl3pPr>
            <a:lvl4pPr marL="2057400" indent="0">
              <a:buNone/>
              <a:defRPr sz="2400">
                <a:solidFill>
                  <a:schemeClr val="tx1">
                    <a:tint val="75000"/>
                  </a:schemeClr>
                </a:solidFill>
              </a:defRPr>
            </a:lvl4pPr>
            <a:lvl5pPr marL="2743200" indent="0">
              <a:buNone/>
              <a:defRPr sz="2400">
                <a:solidFill>
                  <a:schemeClr val="tx1">
                    <a:tint val="75000"/>
                  </a:schemeClr>
                </a:solidFill>
              </a:defRPr>
            </a:lvl5pPr>
            <a:lvl6pPr marL="3429000" indent="0">
              <a:buNone/>
              <a:defRPr sz="2400">
                <a:solidFill>
                  <a:schemeClr val="tx1">
                    <a:tint val="75000"/>
                  </a:schemeClr>
                </a:solidFill>
              </a:defRPr>
            </a:lvl6pPr>
            <a:lvl7pPr marL="4114800" indent="0">
              <a:buNone/>
              <a:defRPr sz="2400">
                <a:solidFill>
                  <a:schemeClr val="tx1">
                    <a:tint val="75000"/>
                  </a:schemeClr>
                </a:solidFill>
              </a:defRPr>
            </a:lvl7pPr>
            <a:lvl8pPr marL="4800600" indent="0">
              <a:buNone/>
              <a:defRPr sz="2400">
                <a:solidFill>
                  <a:schemeClr val="tx1">
                    <a:tint val="75000"/>
                  </a:schemeClr>
                </a:solidFill>
              </a:defRPr>
            </a:lvl8pPr>
            <a:lvl9pPr marL="5486400" indent="0">
              <a:buNone/>
              <a:defRPr sz="2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a:xfrm>
            <a:off x="4854820" y="9563519"/>
            <a:ext cx="2240921" cy="522693"/>
          </a:xfrm>
        </p:spPr>
        <p:txBody>
          <a:bodyPr/>
          <a:lstStyle>
            <a:lvl1pPr>
              <a:defRPr baseline="0">
                <a:solidFill>
                  <a:schemeClr val="tx2"/>
                </a:solidFill>
              </a:defRPr>
            </a:lvl1pPr>
          </a:lstStyle>
          <a:p>
            <a:fld id="{1D8BD707-D9CF-40AE-B4C6-C98DA3205C09}" type="datetimeFigureOut">
              <a:rPr lang="en-US" smtClean="0"/>
              <a:pPr/>
              <a:t>11/22/2023</a:t>
            </a:fld>
            <a:endParaRPr lang="en-US"/>
          </a:p>
        </p:txBody>
      </p:sp>
      <p:sp>
        <p:nvSpPr>
          <p:cNvPr id="5" name="Footer Placeholder 4"/>
          <p:cNvSpPr>
            <a:spLocks noGrp="1"/>
          </p:cNvSpPr>
          <p:nvPr>
            <p:ph type="ftr" sz="quarter" idx="11"/>
          </p:nvPr>
        </p:nvSpPr>
        <p:spPr>
          <a:xfrm>
            <a:off x="7918596" y="9563519"/>
            <a:ext cx="6172200" cy="518694"/>
          </a:xfrm>
        </p:spPr>
        <p:txBody>
          <a:bodyPr/>
          <a:lstStyle>
            <a:lvl1pPr>
              <a:defRPr baseline="0">
                <a:solidFill>
                  <a:schemeClr val="tx2"/>
                </a:solidFill>
              </a:defRPr>
            </a:lvl1pPr>
          </a:lstStyle>
          <a:p>
            <a:endParaRPr lang="en-US"/>
          </a:p>
        </p:txBody>
      </p:sp>
      <p:sp>
        <p:nvSpPr>
          <p:cNvPr id="6" name="Slide Number Placeholder 5"/>
          <p:cNvSpPr>
            <a:spLocks noGrp="1"/>
          </p:cNvSpPr>
          <p:nvPr>
            <p:ph type="sldNum" sz="quarter" idx="12"/>
          </p:nvPr>
        </p:nvSpPr>
        <p:spPr>
          <a:xfrm>
            <a:off x="14913651" y="9563519"/>
            <a:ext cx="2231349" cy="518694"/>
          </a:xfrm>
        </p:spPr>
        <p:txBody>
          <a:bodyPr/>
          <a:lstStyle>
            <a:lvl1pPr>
              <a:defRPr baseline="0">
                <a:solidFill>
                  <a:schemeClr val="tx2"/>
                </a:solidFill>
              </a:defRPr>
            </a:lvl1pPr>
          </a:lstStyle>
          <a:p>
            <a:fld id="{B6F15528-21DE-4FAA-801E-634DDDAF4B2B}" type="slidenum">
              <a:rPr lang="en-US" smtClean="0"/>
              <a:pPr/>
              <a:t>‹Nº›</a:t>
            </a:fld>
            <a:endParaRPr lang="en-US"/>
          </a:p>
        </p:txBody>
      </p:sp>
      <p:grpSp>
        <p:nvGrpSpPr>
          <p:cNvPr id="7" name="Group 6" title="left scallop shape"/>
          <p:cNvGrpSpPr/>
          <p:nvPr/>
        </p:nvGrpSpPr>
        <p:grpSpPr>
          <a:xfrm>
            <a:off x="0" y="0"/>
            <a:ext cx="4221957" cy="10287000"/>
            <a:chOff x="0" y="0"/>
            <a:chExt cx="2814638" cy="6858000"/>
          </a:xfrm>
        </p:grpSpPr>
        <p:sp>
          <p:nvSpPr>
            <p:cNvPr id="11" name="Freeform 6" title="left scallop shape"/>
            <p:cNvSpPr/>
            <p:nvPr/>
          </p:nvSpPr>
          <p:spPr bwMode="auto">
            <a:xfrm>
              <a:off x="0" y="0"/>
              <a:ext cx="2814638" cy="6858000"/>
            </a:xfrm>
            <a:custGeom>
              <a:avLst/>
              <a:gdLst/>
              <a:ahLst/>
              <a:cxnLst/>
              <a:rect l="0" t="0" r="r" b="b"/>
              <a:pathLst>
                <a:path w="1773" h="4320">
                  <a:moveTo>
                    <a:pt x="0" y="0"/>
                  </a:moveTo>
                  <a:lnTo>
                    <a:pt x="891" y="0"/>
                  </a:lnTo>
                  <a:lnTo>
                    <a:pt x="906" y="56"/>
                  </a:lnTo>
                  <a:lnTo>
                    <a:pt x="921" y="111"/>
                  </a:lnTo>
                  <a:lnTo>
                    <a:pt x="938" y="165"/>
                  </a:lnTo>
                  <a:lnTo>
                    <a:pt x="957" y="217"/>
                  </a:lnTo>
                  <a:lnTo>
                    <a:pt x="980" y="266"/>
                  </a:lnTo>
                  <a:lnTo>
                    <a:pt x="1007" y="312"/>
                  </a:lnTo>
                  <a:lnTo>
                    <a:pt x="1036" y="351"/>
                  </a:lnTo>
                  <a:lnTo>
                    <a:pt x="1069" y="387"/>
                  </a:lnTo>
                  <a:lnTo>
                    <a:pt x="1105" y="422"/>
                  </a:lnTo>
                  <a:lnTo>
                    <a:pt x="1145" y="456"/>
                  </a:lnTo>
                  <a:lnTo>
                    <a:pt x="1185" y="487"/>
                  </a:lnTo>
                  <a:lnTo>
                    <a:pt x="1227" y="520"/>
                  </a:lnTo>
                  <a:lnTo>
                    <a:pt x="1270" y="551"/>
                  </a:lnTo>
                  <a:lnTo>
                    <a:pt x="1311" y="584"/>
                  </a:lnTo>
                  <a:lnTo>
                    <a:pt x="1352" y="617"/>
                  </a:lnTo>
                  <a:lnTo>
                    <a:pt x="1390" y="651"/>
                  </a:lnTo>
                  <a:lnTo>
                    <a:pt x="1425" y="687"/>
                  </a:lnTo>
                  <a:lnTo>
                    <a:pt x="1456" y="725"/>
                  </a:lnTo>
                  <a:lnTo>
                    <a:pt x="1484" y="765"/>
                  </a:lnTo>
                  <a:lnTo>
                    <a:pt x="1505" y="808"/>
                  </a:lnTo>
                  <a:lnTo>
                    <a:pt x="1521" y="856"/>
                  </a:lnTo>
                  <a:lnTo>
                    <a:pt x="1530" y="907"/>
                  </a:lnTo>
                  <a:lnTo>
                    <a:pt x="1534" y="960"/>
                  </a:lnTo>
                  <a:lnTo>
                    <a:pt x="1534" y="1013"/>
                  </a:lnTo>
                  <a:lnTo>
                    <a:pt x="1530" y="1068"/>
                  </a:lnTo>
                  <a:lnTo>
                    <a:pt x="1523" y="1125"/>
                  </a:lnTo>
                  <a:lnTo>
                    <a:pt x="1515" y="1181"/>
                  </a:lnTo>
                  <a:lnTo>
                    <a:pt x="1508" y="1237"/>
                  </a:lnTo>
                  <a:lnTo>
                    <a:pt x="1501" y="1293"/>
                  </a:lnTo>
                  <a:lnTo>
                    <a:pt x="1496" y="1350"/>
                  </a:lnTo>
                  <a:lnTo>
                    <a:pt x="1494" y="1405"/>
                  </a:lnTo>
                  <a:lnTo>
                    <a:pt x="1497" y="1458"/>
                  </a:lnTo>
                  <a:lnTo>
                    <a:pt x="1504" y="1511"/>
                  </a:lnTo>
                  <a:lnTo>
                    <a:pt x="1517" y="1560"/>
                  </a:lnTo>
                  <a:lnTo>
                    <a:pt x="1535" y="1610"/>
                  </a:lnTo>
                  <a:lnTo>
                    <a:pt x="1557" y="1659"/>
                  </a:lnTo>
                  <a:lnTo>
                    <a:pt x="1583" y="1708"/>
                  </a:lnTo>
                  <a:lnTo>
                    <a:pt x="1611" y="1757"/>
                  </a:lnTo>
                  <a:lnTo>
                    <a:pt x="1640" y="1807"/>
                  </a:lnTo>
                  <a:lnTo>
                    <a:pt x="1669" y="1855"/>
                  </a:lnTo>
                  <a:lnTo>
                    <a:pt x="1696" y="1905"/>
                  </a:lnTo>
                  <a:lnTo>
                    <a:pt x="1721" y="1954"/>
                  </a:lnTo>
                  <a:lnTo>
                    <a:pt x="1742" y="2006"/>
                  </a:lnTo>
                  <a:lnTo>
                    <a:pt x="1759" y="2057"/>
                  </a:lnTo>
                  <a:lnTo>
                    <a:pt x="1769" y="2108"/>
                  </a:lnTo>
                  <a:lnTo>
                    <a:pt x="1773" y="2160"/>
                  </a:lnTo>
                  <a:lnTo>
                    <a:pt x="1769" y="2212"/>
                  </a:lnTo>
                  <a:lnTo>
                    <a:pt x="1759" y="2263"/>
                  </a:lnTo>
                  <a:lnTo>
                    <a:pt x="1742" y="2314"/>
                  </a:lnTo>
                  <a:lnTo>
                    <a:pt x="1721" y="2366"/>
                  </a:lnTo>
                  <a:lnTo>
                    <a:pt x="1696" y="2415"/>
                  </a:lnTo>
                  <a:lnTo>
                    <a:pt x="1669" y="2465"/>
                  </a:lnTo>
                  <a:lnTo>
                    <a:pt x="1640" y="2513"/>
                  </a:lnTo>
                  <a:lnTo>
                    <a:pt x="1611" y="2563"/>
                  </a:lnTo>
                  <a:lnTo>
                    <a:pt x="1583" y="2612"/>
                  </a:lnTo>
                  <a:lnTo>
                    <a:pt x="1557" y="2661"/>
                  </a:lnTo>
                  <a:lnTo>
                    <a:pt x="1535" y="2710"/>
                  </a:lnTo>
                  <a:lnTo>
                    <a:pt x="1517" y="2760"/>
                  </a:lnTo>
                  <a:lnTo>
                    <a:pt x="1504" y="2809"/>
                  </a:lnTo>
                  <a:lnTo>
                    <a:pt x="1497" y="2862"/>
                  </a:lnTo>
                  <a:lnTo>
                    <a:pt x="1494" y="2915"/>
                  </a:lnTo>
                  <a:lnTo>
                    <a:pt x="1496" y="2970"/>
                  </a:lnTo>
                  <a:lnTo>
                    <a:pt x="1501" y="3027"/>
                  </a:lnTo>
                  <a:lnTo>
                    <a:pt x="1508" y="3083"/>
                  </a:lnTo>
                  <a:lnTo>
                    <a:pt x="1515" y="3139"/>
                  </a:lnTo>
                  <a:lnTo>
                    <a:pt x="1523" y="3195"/>
                  </a:lnTo>
                  <a:lnTo>
                    <a:pt x="1530" y="3252"/>
                  </a:lnTo>
                  <a:lnTo>
                    <a:pt x="1534" y="3307"/>
                  </a:lnTo>
                  <a:lnTo>
                    <a:pt x="1534" y="3360"/>
                  </a:lnTo>
                  <a:lnTo>
                    <a:pt x="1530" y="3413"/>
                  </a:lnTo>
                  <a:lnTo>
                    <a:pt x="1521" y="3464"/>
                  </a:lnTo>
                  <a:lnTo>
                    <a:pt x="1505" y="3512"/>
                  </a:lnTo>
                  <a:lnTo>
                    <a:pt x="1484" y="3555"/>
                  </a:lnTo>
                  <a:lnTo>
                    <a:pt x="1456" y="3595"/>
                  </a:lnTo>
                  <a:lnTo>
                    <a:pt x="1425" y="3633"/>
                  </a:lnTo>
                  <a:lnTo>
                    <a:pt x="1390" y="3669"/>
                  </a:lnTo>
                  <a:lnTo>
                    <a:pt x="1352" y="3703"/>
                  </a:lnTo>
                  <a:lnTo>
                    <a:pt x="1311" y="3736"/>
                  </a:lnTo>
                  <a:lnTo>
                    <a:pt x="1270" y="3769"/>
                  </a:lnTo>
                  <a:lnTo>
                    <a:pt x="1227" y="3800"/>
                  </a:lnTo>
                  <a:lnTo>
                    <a:pt x="1185" y="3833"/>
                  </a:lnTo>
                  <a:lnTo>
                    <a:pt x="1145" y="3864"/>
                  </a:lnTo>
                  <a:lnTo>
                    <a:pt x="1105" y="3898"/>
                  </a:lnTo>
                  <a:lnTo>
                    <a:pt x="1069" y="3933"/>
                  </a:lnTo>
                  <a:lnTo>
                    <a:pt x="1036" y="3969"/>
                  </a:lnTo>
                  <a:lnTo>
                    <a:pt x="1007" y="4008"/>
                  </a:lnTo>
                  <a:lnTo>
                    <a:pt x="980" y="4054"/>
                  </a:lnTo>
                  <a:lnTo>
                    <a:pt x="957" y="4103"/>
                  </a:lnTo>
                  <a:lnTo>
                    <a:pt x="938" y="4155"/>
                  </a:lnTo>
                  <a:lnTo>
                    <a:pt x="921" y="4209"/>
                  </a:lnTo>
                  <a:lnTo>
                    <a:pt x="906" y="4264"/>
                  </a:lnTo>
                  <a:lnTo>
                    <a:pt x="891" y="4320"/>
                  </a:lnTo>
                  <a:lnTo>
                    <a:pt x="0" y="4320"/>
                  </a:lnTo>
                  <a:lnTo>
                    <a:pt x="0" y="0"/>
                  </a:lnTo>
                  <a:close/>
                </a:path>
              </a:pathLst>
            </a:custGeom>
            <a:solidFill>
              <a:schemeClr val="tx2"/>
            </a:solidFill>
            <a:ln w="0">
              <a:noFill/>
              <a:prstDash val="solid"/>
              <a:round/>
              <a:headEnd/>
              <a:tailEnd/>
            </a:ln>
          </p:spPr>
        </p:sp>
        <p:sp>
          <p:nvSpPr>
            <p:cNvPr id="16" name="Freeform 11" title="left scallop inline"/>
            <p:cNvSpPr/>
            <p:nvPr/>
          </p:nvSpPr>
          <p:spPr bwMode="auto">
            <a:xfrm>
              <a:off x="874382" y="0"/>
              <a:ext cx="1646238" cy="6858000"/>
            </a:xfrm>
            <a:custGeom>
              <a:avLst/>
              <a:gdLst/>
              <a:ahLst/>
              <a:cxnLst/>
              <a:rect l="0" t="0" r="r" b="b"/>
              <a:pathLst>
                <a:path w="1037" h="4320">
                  <a:moveTo>
                    <a:pt x="0" y="0"/>
                  </a:moveTo>
                  <a:lnTo>
                    <a:pt x="171" y="0"/>
                  </a:lnTo>
                  <a:lnTo>
                    <a:pt x="188" y="55"/>
                  </a:lnTo>
                  <a:lnTo>
                    <a:pt x="204" y="110"/>
                  </a:lnTo>
                  <a:lnTo>
                    <a:pt x="220" y="166"/>
                  </a:lnTo>
                  <a:lnTo>
                    <a:pt x="234" y="223"/>
                  </a:lnTo>
                  <a:lnTo>
                    <a:pt x="251" y="278"/>
                  </a:lnTo>
                  <a:lnTo>
                    <a:pt x="269" y="331"/>
                  </a:lnTo>
                  <a:lnTo>
                    <a:pt x="292" y="381"/>
                  </a:lnTo>
                  <a:lnTo>
                    <a:pt x="319" y="427"/>
                  </a:lnTo>
                  <a:lnTo>
                    <a:pt x="349" y="466"/>
                  </a:lnTo>
                  <a:lnTo>
                    <a:pt x="382" y="503"/>
                  </a:lnTo>
                  <a:lnTo>
                    <a:pt x="420" y="537"/>
                  </a:lnTo>
                  <a:lnTo>
                    <a:pt x="460" y="571"/>
                  </a:lnTo>
                  <a:lnTo>
                    <a:pt x="502" y="603"/>
                  </a:lnTo>
                  <a:lnTo>
                    <a:pt x="544" y="635"/>
                  </a:lnTo>
                  <a:lnTo>
                    <a:pt x="587" y="668"/>
                  </a:lnTo>
                  <a:lnTo>
                    <a:pt x="628" y="700"/>
                  </a:lnTo>
                  <a:lnTo>
                    <a:pt x="667" y="734"/>
                  </a:lnTo>
                  <a:lnTo>
                    <a:pt x="703" y="771"/>
                  </a:lnTo>
                  <a:lnTo>
                    <a:pt x="736" y="808"/>
                  </a:lnTo>
                  <a:lnTo>
                    <a:pt x="763" y="848"/>
                  </a:lnTo>
                  <a:lnTo>
                    <a:pt x="786" y="893"/>
                  </a:lnTo>
                  <a:lnTo>
                    <a:pt x="800" y="937"/>
                  </a:lnTo>
                  <a:lnTo>
                    <a:pt x="809" y="986"/>
                  </a:lnTo>
                  <a:lnTo>
                    <a:pt x="813" y="1034"/>
                  </a:lnTo>
                  <a:lnTo>
                    <a:pt x="812" y="1085"/>
                  </a:lnTo>
                  <a:lnTo>
                    <a:pt x="808" y="1136"/>
                  </a:lnTo>
                  <a:lnTo>
                    <a:pt x="803" y="1189"/>
                  </a:lnTo>
                  <a:lnTo>
                    <a:pt x="796" y="1242"/>
                  </a:lnTo>
                  <a:lnTo>
                    <a:pt x="788" y="1295"/>
                  </a:lnTo>
                  <a:lnTo>
                    <a:pt x="782" y="1348"/>
                  </a:lnTo>
                  <a:lnTo>
                    <a:pt x="778" y="1401"/>
                  </a:lnTo>
                  <a:lnTo>
                    <a:pt x="775" y="1452"/>
                  </a:lnTo>
                  <a:lnTo>
                    <a:pt x="778" y="1502"/>
                  </a:lnTo>
                  <a:lnTo>
                    <a:pt x="784" y="1551"/>
                  </a:lnTo>
                  <a:lnTo>
                    <a:pt x="797" y="1602"/>
                  </a:lnTo>
                  <a:lnTo>
                    <a:pt x="817" y="1652"/>
                  </a:lnTo>
                  <a:lnTo>
                    <a:pt x="841" y="1702"/>
                  </a:lnTo>
                  <a:lnTo>
                    <a:pt x="868" y="1752"/>
                  </a:lnTo>
                  <a:lnTo>
                    <a:pt x="896" y="1801"/>
                  </a:lnTo>
                  <a:lnTo>
                    <a:pt x="926" y="1851"/>
                  </a:lnTo>
                  <a:lnTo>
                    <a:pt x="953" y="1901"/>
                  </a:lnTo>
                  <a:lnTo>
                    <a:pt x="980" y="1952"/>
                  </a:lnTo>
                  <a:lnTo>
                    <a:pt x="1003" y="2003"/>
                  </a:lnTo>
                  <a:lnTo>
                    <a:pt x="1021" y="2054"/>
                  </a:lnTo>
                  <a:lnTo>
                    <a:pt x="1031" y="2106"/>
                  </a:lnTo>
                  <a:lnTo>
                    <a:pt x="1037" y="2160"/>
                  </a:lnTo>
                  <a:lnTo>
                    <a:pt x="1031" y="2214"/>
                  </a:lnTo>
                  <a:lnTo>
                    <a:pt x="1021" y="2266"/>
                  </a:lnTo>
                  <a:lnTo>
                    <a:pt x="1003" y="2317"/>
                  </a:lnTo>
                  <a:lnTo>
                    <a:pt x="980" y="2368"/>
                  </a:lnTo>
                  <a:lnTo>
                    <a:pt x="953" y="2419"/>
                  </a:lnTo>
                  <a:lnTo>
                    <a:pt x="926" y="2469"/>
                  </a:lnTo>
                  <a:lnTo>
                    <a:pt x="896" y="2519"/>
                  </a:lnTo>
                  <a:lnTo>
                    <a:pt x="868" y="2568"/>
                  </a:lnTo>
                  <a:lnTo>
                    <a:pt x="841" y="2618"/>
                  </a:lnTo>
                  <a:lnTo>
                    <a:pt x="817" y="2668"/>
                  </a:lnTo>
                  <a:lnTo>
                    <a:pt x="797" y="2718"/>
                  </a:lnTo>
                  <a:lnTo>
                    <a:pt x="784" y="2769"/>
                  </a:lnTo>
                  <a:lnTo>
                    <a:pt x="778" y="2818"/>
                  </a:lnTo>
                  <a:lnTo>
                    <a:pt x="775" y="2868"/>
                  </a:lnTo>
                  <a:lnTo>
                    <a:pt x="778" y="2919"/>
                  </a:lnTo>
                  <a:lnTo>
                    <a:pt x="782" y="2972"/>
                  </a:lnTo>
                  <a:lnTo>
                    <a:pt x="788" y="3025"/>
                  </a:lnTo>
                  <a:lnTo>
                    <a:pt x="796" y="3078"/>
                  </a:lnTo>
                  <a:lnTo>
                    <a:pt x="803" y="3131"/>
                  </a:lnTo>
                  <a:lnTo>
                    <a:pt x="808" y="3184"/>
                  </a:lnTo>
                  <a:lnTo>
                    <a:pt x="812" y="3235"/>
                  </a:lnTo>
                  <a:lnTo>
                    <a:pt x="813" y="3286"/>
                  </a:lnTo>
                  <a:lnTo>
                    <a:pt x="809" y="3334"/>
                  </a:lnTo>
                  <a:lnTo>
                    <a:pt x="800" y="3383"/>
                  </a:lnTo>
                  <a:lnTo>
                    <a:pt x="786" y="3427"/>
                  </a:lnTo>
                  <a:lnTo>
                    <a:pt x="763" y="3472"/>
                  </a:lnTo>
                  <a:lnTo>
                    <a:pt x="736" y="3512"/>
                  </a:lnTo>
                  <a:lnTo>
                    <a:pt x="703" y="3549"/>
                  </a:lnTo>
                  <a:lnTo>
                    <a:pt x="667" y="3586"/>
                  </a:lnTo>
                  <a:lnTo>
                    <a:pt x="628" y="3620"/>
                  </a:lnTo>
                  <a:lnTo>
                    <a:pt x="587" y="3652"/>
                  </a:lnTo>
                  <a:lnTo>
                    <a:pt x="544" y="3685"/>
                  </a:lnTo>
                  <a:lnTo>
                    <a:pt x="502" y="3717"/>
                  </a:lnTo>
                  <a:lnTo>
                    <a:pt x="460" y="3749"/>
                  </a:lnTo>
                  <a:lnTo>
                    <a:pt x="420" y="3783"/>
                  </a:lnTo>
                  <a:lnTo>
                    <a:pt x="382" y="3817"/>
                  </a:lnTo>
                  <a:lnTo>
                    <a:pt x="349" y="3854"/>
                  </a:lnTo>
                  <a:lnTo>
                    <a:pt x="319" y="3893"/>
                  </a:lnTo>
                  <a:lnTo>
                    <a:pt x="292" y="3939"/>
                  </a:lnTo>
                  <a:lnTo>
                    <a:pt x="269" y="3989"/>
                  </a:lnTo>
                  <a:lnTo>
                    <a:pt x="251" y="4042"/>
                  </a:lnTo>
                  <a:lnTo>
                    <a:pt x="234" y="4097"/>
                  </a:lnTo>
                  <a:lnTo>
                    <a:pt x="220" y="4154"/>
                  </a:lnTo>
                  <a:lnTo>
                    <a:pt x="204" y="4210"/>
                  </a:lnTo>
                  <a:lnTo>
                    <a:pt x="188" y="4265"/>
                  </a:lnTo>
                  <a:lnTo>
                    <a:pt x="171" y="4320"/>
                  </a:lnTo>
                  <a:lnTo>
                    <a:pt x="0" y="4320"/>
                  </a:lnTo>
                  <a:lnTo>
                    <a:pt x="17" y="4278"/>
                  </a:lnTo>
                  <a:lnTo>
                    <a:pt x="33" y="4232"/>
                  </a:lnTo>
                  <a:lnTo>
                    <a:pt x="46" y="4183"/>
                  </a:lnTo>
                  <a:lnTo>
                    <a:pt x="60" y="4131"/>
                  </a:lnTo>
                  <a:lnTo>
                    <a:pt x="75" y="4075"/>
                  </a:lnTo>
                  <a:lnTo>
                    <a:pt x="90" y="4019"/>
                  </a:lnTo>
                  <a:lnTo>
                    <a:pt x="109" y="3964"/>
                  </a:lnTo>
                  <a:lnTo>
                    <a:pt x="129" y="3909"/>
                  </a:lnTo>
                  <a:lnTo>
                    <a:pt x="156" y="3855"/>
                  </a:lnTo>
                  <a:lnTo>
                    <a:pt x="186" y="3804"/>
                  </a:lnTo>
                  <a:lnTo>
                    <a:pt x="222" y="3756"/>
                  </a:lnTo>
                  <a:lnTo>
                    <a:pt x="261" y="3713"/>
                  </a:lnTo>
                  <a:lnTo>
                    <a:pt x="303" y="3672"/>
                  </a:lnTo>
                  <a:lnTo>
                    <a:pt x="348" y="3634"/>
                  </a:lnTo>
                  <a:lnTo>
                    <a:pt x="392" y="3599"/>
                  </a:lnTo>
                  <a:lnTo>
                    <a:pt x="438" y="3565"/>
                  </a:lnTo>
                  <a:lnTo>
                    <a:pt x="482" y="3531"/>
                  </a:lnTo>
                  <a:lnTo>
                    <a:pt x="523" y="3499"/>
                  </a:lnTo>
                  <a:lnTo>
                    <a:pt x="561" y="3466"/>
                  </a:lnTo>
                  <a:lnTo>
                    <a:pt x="594" y="3434"/>
                  </a:lnTo>
                  <a:lnTo>
                    <a:pt x="620" y="3400"/>
                  </a:lnTo>
                  <a:lnTo>
                    <a:pt x="638" y="3367"/>
                  </a:lnTo>
                  <a:lnTo>
                    <a:pt x="647" y="3336"/>
                  </a:lnTo>
                  <a:lnTo>
                    <a:pt x="652" y="3302"/>
                  </a:lnTo>
                  <a:lnTo>
                    <a:pt x="654" y="3265"/>
                  </a:lnTo>
                  <a:lnTo>
                    <a:pt x="651" y="3224"/>
                  </a:lnTo>
                  <a:lnTo>
                    <a:pt x="647" y="3181"/>
                  </a:lnTo>
                  <a:lnTo>
                    <a:pt x="642" y="3137"/>
                  </a:lnTo>
                  <a:lnTo>
                    <a:pt x="637" y="3091"/>
                  </a:lnTo>
                  <a:lnTo>
                    <a:pt x="626" y="3021"/>
                  </a:lnTo>
                  <a:lnTo>
                    <a:pt x="620" y="2952"/>
                  </a:lnTo>
                  <a:lnTo>
                    <a:pt x="616" y="2881"/>
                  </a:lnTo>
                  <a:lnTo>
                    <a:pt x="618" y="2809"/>
                  </a:lnTo>
                  <a:lnTo>
                    <a:pt x="628" y="2737"/>
                  </a:lnTo>
                  <a:lnTo>
                    <a:pt x="642" y="2681"/>
                  </a:lnTo>
                  <a:lnTo>
                    <a:pt x="661" y="2626"/>
                  </a:lnTo>
                  <a:lnTo>
                    <a:pt x="685" y="2574"/>
                  </a:lnTo>
                  <a:lnTo>
                    <a:pt x="711" y="2521"/>
                  </a:lnTo>
                  <a:lnTo>
                    <a:pt x="739" y="2472"/>
                  </a:lnTo>
                  <a:lnTo>
                    <a:pt x="767" y="2423"/>
                  </a:lnTo>
                  <a:lnTo>
                    <a:pt x="791" y="2381"/>
                  </a:lnTo>
                  <a:lnTo>
                    <a:pt x="813" y="2342"/>
                  </a:lnTo>
                  <a:lnTo>
                    <a:pt x="834" y="2303"/>
                  </a:lnTo>
                  <a:lnTo>
                    <a:pt x="851" y="2265"/>
                  </a:lnTo>
                  <a:lnTo>
                    <a:pt x="864" y="2228"/>
                  </a:lnTo>
                  <a:lnTo>
                    <a:pt x="873" y="2194"/>
                  </a:lnTo>
                  <a:lnTo>
                    <a:pt x="876" y="2160"/>
                  </a:lnTo>
                  <a:lnTo>
                    <a:pt x="873" y="2126"/>
                  </a:lnTo>
                  <a:lnTo>
                    <a:pt x="864" y="2092"/>
                  </a:lnTo>
                  <a:lnTo>
                    <a:pt x="851" y="2055"/>
                  </a:lnTo>
                  <a:lnTo>
                    <a:pt x="834" y="2017"/>
                  </a:lnTo>
                  <a:lnTo>
                    <a:pt x="813" y="1978"/>
                  </a:lnTo>
                  <a:lnTo>
                    <a:pt x="791" y="1939"/>
                  </a:lnTo>
                  <a:lnTo>
                    <a:pt x="767" y="1897"/>
                  </a:lnTo>
                  <a:lnTo>
                    <a:pt x="739" y="1848"/>
                  </a:lnTo>
                  <a:lnTo>
                    <a:pt x="711" y="1799"/>
                  </a:lnTo>
                  <a:lnTo>
                    <a:pt x="685" y="1746"/>
                  </a:lnTo>
                  <a:lnTo>
                    <a:pt x="661" y="1694"/>
                  </a:lnTo>
                  <a:lnTo>
                    <a:pt x="642" y="1639"/>
                  </a:lnTo>
                  <a:lnTo>
                    <a:pt x="628" y="1583"/>
                  </a:lnTo>
                  <a:lnTo>
                    <a:pt x="618" y="1511"/>
                  </a:lnTo>
                  <a:lnTo>
                    <a:pt x="616" y="1439"/>
                  </a:lnTo>
                  <a:lnTo>
                    <a:pt x="620" y="1368"/>
                  </a:lnTo>
                  <a:lnTo>
                    <a:pt x="626" y="1299"/>
                  </a:lnTo>
                  <a:lnTo>
                    <a:pt x="637" y="1229"/>
                  </a:lnTo>
                  <a:lnTo>
                    <a:pt x="642" y="1183"/>
                  </a:lnTo>
                  <a:lnTo>
                    <a:pt x="647" y="1139"/>
                  </a:lnTo>
                  <a:lnTo>
                    <a:pt x="651" y="1096"/>
                  </a:lnTo>
                  <a:lnTo>
                    <a:pt x="654" y="1055"/>
                  </a:lnTo>
                  <a:lnTo>
                    <a:pt x="652" y="1018"/>
                  </a:lnTo>
                  <a:lnTo>
                    <a:pt x="647" y="984"/>
                  </a:lnTo>
                  <a:lnTo>
                    <a:pt x="638" y="953"/>
                  </a:lnTo>
                  <a:lnTo>
                    <a:pt x="620" y="920"/>
                  </a:lnTo>
                  <a:lnTo>
                    <a:pt x="594" y="886"/>
                  </a:lnTo>
                  <a:lnTo>
                    <a:pt x="561" y="854"/>
                  </a:lnTo>
                  <a:lnTo>
                    <a:pt x="523" y="822"/>
                  </a:lnTo>
                  <a:lnTo>
                    <a:pt x="482" y="789"/>
                  </a:lnTo>
                  <a:lnTo>
                    <a:pt x="438" y="755"/>
                  </a:lnTo>
                  <a:lnTo>
                    <a:pt x="392" y="721"/>
                  </a:lnTo>
                  <a:lnTo>
                    <a:pt x="348" y="686"/>
                  </a:lnTo>
                  <a:lnTo>
                    <a:pt x="303" y="648"/>
                  </a:lnTo>
                  <a:lnTo>
                    <a:pt x="261" y="607"/>
                  </a:lnTo>
                  <a:lnTo>
                    <a:pt x="222" y="564"/>
                  </a:lnTo>
                  <a:lnTo>
                    <a:pt x="186" y="516"/>
                  </a:lnTo>
                  <a:lnTo>
                    <a:pt x="156" y="465"/>
                  </a:lnTo>
                  <a:lnTo>
                    <a:pt x="129" y="411"/>
                  </a:lnTo>
                  <a:lnTo>
                    <a:pt x="109" y="356"/>
                  </a:lnTo>
                  <a:lnTo>
                    <a:pt x="90" y="301"/>
                  </a:lnTo>
                  <a:lnTo>
                    <a:pt x="75" y="245"/>
                  </a:lnTo>
                  <a:lnTo>
                    <a:pt x="60" y="189"/>
                  </a:lnTo>
                  <a:lnTo>
                    <a:pt x="46" y="137"/>
                  </a:lnTo>
                  <a:lnTo>
                    <a:pt x="33" y="88"/>
                  </a:lnTo>
                  <a:lnTo>
                    <a:pt x="17" y="42"/>
                  </a:lnTo>
                  <a:lnTo>
                    <a:pt x="0" y="0"/>
                  </a:lnTo>
                  <a:lnTo>
                    <a:pt x="0" y="0"/>
                  </a:lnTo>
                  <a:close/>
                </a:path>
              </a:pathLst>
            </a:custGeom>
            <a:solidFill>
              <a:schemeClr val="accent1"/>
            </a:solidFill>
            <a:ln w="0">
              <a:noFill/>
              <a:prstDash val="solid"/>
              <a:round/>
              <a:headEnd/>
              <a:tailEnd/>
            </a:ln>
          </p:spPr>
        </p:sp>
      </p:grpSp>
    </p:spTree>
    <p:extLst>
      <p:ext uri="{BB962C8B-B14F-4D97-AF65-F5344CB8AC3E}">
        <p14:creationId xmlns:p14="http://schemas.microsoft.com/office/powerpoint/2010/main" val="3177566605"/>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1885950" y="3429000"/>
            <a:ext cx="7200900" cy="5429250"/>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9971694" y="3429000"/>
            <a:ext cx="7200900" cy="5429250"/>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1D8BD707-D9CF-40AE-B4C6-C98DA3205C09}" type="datetimeFigureOut">
              <a:rPr lang="en-US" smtClean="0"/>
              <a:pPr/>
              <a:t>11/22/2023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extLst>
      <p:ext uri="{BB962C8B-B14F-4D97-AF65-F5344CB8AC3E}">
        <p14:creationId xmlns:p14="http://schemas.microsoft.com/office/powerpoint/2010/main" val="1952545504"/>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1879092" y="571500"/>
            <a:ext cx="15259050" cy="2240276"/>
          </a:xfrm>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877517" y="3299450"/>
            <a:ext cx="7200900" cy="948794"/>
          </a:xfrm>
        </p:spPr>
        <p:txBody>
          <a:bodyPr anchor="b">
            <a:noAutofit/>
          </a:bodyPr>
          <a:lstStyle>
            <a:lvl1pPr marL="0" indent="0">
              <a:lnSpc>
                <a:spcPct val="100000"/>
              </a:lnSpc>
              <a:buNone/>
              <a:defRPr sz="2850" b="1" cap="all" spc="300" baseline="0">
                <a:solidFill>
                  <a:schemeClr val="tx2"/>
                </a:solidFill>
              </a:defRPr>
            </a:lvl1pPr>
            <a:lvl2pPr marL="685800" indent="0">
              <a:buNone/>
              <a:defRPr sz="285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s-ES"/>
              <a:t>Haga clic para modificar los estilos de texto del patrón</a:t>
            </a:r>
          </a:p>
        </p:txBody>
      </p:sp>
      <p:sp>
        <p:nvSpPr>
          <p:cNvPr id="4" name="Content Placeholder 3"/>
          <p:cNvSpPr>
            <a:spLocks noGrp="1"/>
          </p:cNvSpPr>
          <p:nvPr>
            <p:ph sz="half" idx="2"/>
          </p:nvPr>
        </p:nvSpPr>
        <p:spPr>
          <a:xfrm>
            <a:off x="1885950" y="4363653"/>
            <a:ext cx="7200900" cy="4494597"/>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9950796" y="3299450"/>
            <a:ext cx="7200900" cy="948794"/>
          </a:xfrm>
        </p:spPr>
        <p:txBody>
          <a:bodyPr anchor="b">
            <a:noAutofit/>
          </a:bodyPr>
          <a:lstStyle>
            <a:lvl1pPr marL="0" indent="0">
              <a:lnSpc>
                <a:spcPct val="100000"/>
              </a:lnSpc>
              <a:buNone/>
              <a:defRPr sz="2850" b="1" cap="all" spc="300" baseline="0">
                <a:solidFill>
                  <a:schemeClr val="tx2"/>
                </a:solidFill>
              </a:defRPr>
            </a:lvl1pPr>
            <a:lvl2pPr marL="685800" indent="0">
              <a:buNone/>
              <a:defRPr sz="285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s-ES"/>
              <a:t>Haga clic para modificar los estilos de texto del patrón</a:t>
            </a:r>
          </a:p>
        </p:txBody>
      </p:sp>
      <p:sp>
        <p:nvSpPr>
          <p:cNvPr id="6" name="Content Placeholder 5"/>
          <p:cNvSpPr>
            <a:spLocks noGrp="1"/>
          </p:cNvSpPr>
          <p:nvPr>
            <p:ph sz="quarter" idx="4"/>
          </p:nvPr>
        </p:nvSpPr>
        <p:spPr>
          <a:xfrm>
            <a:off x="9950796" y="4363653"/>
            <a:ext cx="7200900" cy="4494597"/>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1D8BD707-D9CF-40AE-B4C6-C98DA3205C09}" type="datetimeFigureOut">
              <a:rPr lang="en-US" smtClean="0"/>
              <a:pPr/>
              <a:t>11/22/2023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‹Nº›</a:t>
            </a:fld>
            <a:endParaRPr lang="en-US"/>
          </a:p>
        </p:txBody>
      </p:sp>
    </p:spTree>
    <p:extLst>
      <p:ext uri="{BB962C8B-B14F-4D97-AF65-F5344CB8AC3E}">
        <p14:creationId xmlns:p14="http://schemas.microsoft.com/office/powerpoint/2010/main" val="3551973847"/>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1D8BD707-D9CF-40AE-B4C6-C98DA3205C09}" type="datetimeFigureOut">
              <a:rPr lang="en-US" smtClean="0"/>
              <a:pPr/>
              <a:t>11/22/2023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‹Nº›</a:t>
            </a:fld>
            <a:endParaRPr lang="en-US"/>
          </a:p>
        </p:txBody>
      </p:sp>
    </p:spTree>
    <p:extLst>
      <p:ext uri="{BB962C8B-B14F-4D97-AF65-F5344CB8AC3E}">
        <p14:creationId xmlns:p14="http://schemas.microsoft.com/office/powerpoint/2010/main" val="40464025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11/22/2023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‹Nº›</a:t>
            </a:fld>
            <a:endParaRPr lang="en-US"/>
          </a:p>
        </p:txBody>
      </p:sp>
    </p:spTree>
    <p:extLst>
      <p:ext uri="{BB962C8B-B14F-4D97-AF65-F5344CB8AC3E}">
        <p14:creationId xmlns:p14="http://schemas.microsoft.com/office/powerpoint/2010/main" val="37678363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ido con título">
    <p:spTree>
      <p:nvGrpSpPr>
        <p:cNvPr id="1" name=""/>
        <p:cNvGrpSpPr/>
        <p:nvPr/>
      </p:nvGrpSpPr>
      <p:grpSpPr>
        <a:xfrm>
          <a:off x="0" y="0"/>
          <a:ext cx="0" cy="0"/>
          <a:chOff x="0" y="0"/>
          <a:chExt cx="0" cy="0"/>
        </a:xfrm>
      </p:grpSpPr>
      <p:sp>
        <p:nvSpPr>
          <p:cNvPr id="17" name="Freeform 11" title="right scallop background shape"/>
          <p:cNvSpPr/>
          <p:nvPr/>
        </p:nvSpPr>
        <p:spPr bwMode="auto">
          <a:xfrm>
            <a:off x="11084718" y="0"/>
            <a:ext cx="7203282" cy="10287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2" name="Title 1"/>
          <p:cNvSpPr>
            <a:spLocks noGrp="1"/>
          </p:cNvSpPr>
          <p:nvPr>
            <p:ph type="title"/>
          </p:nvPr>
        </p:nvSpPr>
        <p:spPr>
          <a:xfrm>
            <a:off x="12506827" y="685799"/>
            <a:ext cx="4638173" cy="1795007"/>
          </a:xfrm>
        </p:spPr>
        <p:txBody>
          <a:bodyPr anchor="b">
            <a:normAutofit/>
          </a:bodyPr>
          <a:lstStyle>
            <a:lvl1pPr>
              <a:lnSpc>
                <a:spcPct val="100000"/>
              </a:lnSpc>
              <a:defRPr sz="2850" b="1" i="0" cap="all" spc="450" baseline="0">
                <a:solidFill>
                  <a:schemeClr val="accent1"/>
                </a:solidFill>
                <a:latin typeface="+mn-lt"/>
              </a:defRPr>
            </a:lvl1pPr>
          </a:lstStyle>
          <a:p>
            <a:r>
              <a:rPr lang="es-ES"/>
              <a:t>Haga clic para modificar el estilo de título del patrón</a:t>
            </a:r>
            <a:endParaRPr lang="en-US" dirty="0"/>
          </a:p>
        </p:txBody>
      </p:sp>
      <p:sp>
        <p:nvSpPr>
          <p:cNvPr id="3" name="Content Placeholder 2"/>
          <p:cNvSpPr>
            <a:spLocks noGrp="1"/>
          </p:cNvSpPr>
          <p:nvPr>
            <p:ph idx="1"/>
          </p:nvPr>
        </p:nvSpPr>
        <p:spPr>
          <a:xfrm>
            <a:off x="1147577" y="1380566"/>
            <a:ext cx="9237627" cy="7477686"/>
          </a:xfrm>
        </p:spPr>
        <p:txBody>
          <a:bodyPr/>
          <a:lstStyle>
            <a:lvl1pPr>
              <a:defRPr sz="4800"/>
            </a:lvl1pPr>
            <a:lvl2pPr>
              <a:defRPr sz="4200"/>
            </a:lvl2pPr>
            <a:lvl3pPr>
              <a:defRPr sz="3600"/>
            </a:lvl3pPr>
            <a:lvl4pPr>
              <a:defRPr sz="3000"/>
            </a:lvl4pPr>
            <a:lvl5pPr>
              <a:defRPr sz="3000"/>
            </a:lvl5pPr>
            <a:lvl6pPr>
              <a:defRPr sz="3000"/>
            </a:lvl6pPr>
            <a:lvl7pPr>
              <a:defRPr sz="3000"/>
            </a:lvl7pPr>
            <a:lvl8pPr>
              <a:defRPr sz="3000"/>
            </a:lvl8pPr>
            <a:lvl9pPr>
              <a:defRPr sz="3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12506828" y="2612004"/>
            <a:ext cx="4638173" cy="6246246"/>
          </a:xfrm>
        </p:spPr>
        <p:txBody>
          <a:bodyPr/>
          <a:lstStyle>
            <a:lvl1pPr marL="0" indent="0">
              <a:lnSpc>
                <a:spcPct val="120000"/>
              </a:lnSpc>
              <a:spcBef>
                <a:spcPts val="1800"/>
              </a:spcBef>
              <a:buNone/>
              <a:defRPr sz="2400" baseline="0">
                <a:solidFill>
                  <a:schemeClr val="bg2"/>
                </a:solidFill>
              </a:defRPr>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s-ES"/>
              <a:t>Haga clic para modificar los estilos de texto del patrón</a:t>
            </a:r>
          </a:p>
        </p:txBody>
      </p:sp>
      <p:sp>
        <p:nvSpPr>
          <p:cNvPr id="5" name="Date Placeholder 4"/>
          <p:cNvSpPr>
            <a:spLocks noGrp="1"/>
          </p:cNvSpPr>
          <p:nvPr>
            <p:ph type="dt" sz="half" idx="10"/>
          </p:nvPr>
        </p:nvSpPr>
        <p:spPr>
          <a:xfrm>
            <a:off x="1147577" y="9563519"/>
            <a:ext cx="1850033" cy="522693"/>
          </a:xfrm>
        </p:spPr>
        <p:txBody>
          <a:bodyPr/>
          <a:lstStyle/>
          <a:p>
            <a:fld id="{1D8BD707-D9CF-40AE-B4C6-C98DA3205C09}" type="datetimeFigureOut">
              <a:rPr lang="en-US" smtClean="0"/>
              <a:pPr/>
              <a:t>11/22/2023</a:t>
            </a:fld>
            <a:endParaRPr lang="en-US"/>
          </a:p>
        </p:txBody>
      </p:sp>
      <p:sp>
        <p:nvSpPr>
          <p:cNvPr id="6" name="Footer Placeholder 5"/>
          <p:cNvSpPr>
            <a:spLocks noGrp="1"/>
          </p:cNvSpPr>
          <p:nvPr>
            <p:ph type="ftr" sz="quarter" idx="11"/>
          </p:nvPr>
        </p:nvSpPr>
        <p:spPr>
          <a:xfrm>
            <a:off x="3155431" y="9563519"/>
            <a:ext cx="5223269" cy="518694"/>
          </a:xfrm>
        </p:spPr>
        <p:txBody>
          <a:bodyPr/>
          <a:lstStyle/>
          <a:p>
            <a:endParaRPr lang="en-US"/>
          </a:p>
        </p:txBody>
      </p:sp>
      <p:sp>
        <p:nvSpPr>
          <p:cNvPr id="7" name="Slide Number Placeholder 6"/>
          <p:cNvSpPr>
            <a:spLocks noGrp="1"/>
          </p:cNvSpPr>
          <p:nvPr>
            <p:ph type="sldNum" sz="quarter" idx="12"/>
          </p:nvPr>
        </p:nvSpPr>
        <p:spPr>
          <a:xfrm>
            <a:off x="8536521" y="9563519"/>
            <a:ext cx="1848684" cy="518694"/>
          </a:xfrm>
        </p:spPr>
        <p:txBody>
          <a:bodyPr/>
          <a:lstStyle/>
          <a:p>
            <a:fld id="{B6F15528-21DE-4FAA-801E-634DDDAF4B2B}" type="slidenum">
              <a:rPr lang="en-US" smtClean="0"/>
              <a:pPr/>
              <a:t>‹Nº›</a:t>
            </a:fld>
            <a:endParaRPr lang="en-US"/>
          </a:p>
        </p:txBody>
      </p:sp>
      <p:sp>
        <p:nvSpPr>
          <p:cNvPr id="8" name="Rectangle 7" title="left edge border"/>
          <p:cNvSpPr/>
          <p:nvPr/>
        </p:nvSpPr>
        <p:spPr>
          <a:xfrm>
            <a:off x="0" y="0"/>
            <a:ext cx="425196" cy="10287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498544647"/>
      </p:ext>
    </p:extLst>
  </p:cSld>
  <p:clrMapOvr>
    <a:masterClrMapping/>
  </p:clrMapOvr>
  <p:extLst>
    <p:ext uri="{DCECCB84-F9BA-43D5-87BE-67443E8EF086}">
      <p15:sldGuideLst xmlns:p15="http://schemas.microsoft.com/office/powerpoint/2012/main">
        <p15:guide id="1" orient="horz" pos="696">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n con título">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425197" y="1"/>
            <a:ext cx="11033378" cy="10286999"/>
          </a:xfrm>
        </p:spPr>
        <p:txBody>
          <a:bodyPr anchor="t"/>
          <a:lstStyle>
            <a:lvl1pPr marL="0" indent="0">
              <a:buNone/>
              <a:defRPr sz="4800"/>
            </a:lvl1pPr>
            <a:lvl2pPr marL="685800" indent="0">
              <a:buNone/>
              <a:defRPr sz="4200"/>
            </a:lvl2pPr>
            <a:lvl3pPr marL="1371600" indent="0">
              <a:buNone/>
              <a:defRPr sz="3600"/>
            </a:lvl3pPr>
            <a:lvl4pPr marL="2057400" indent="0">
              <a:buNone/>
              <a:defRPr sz="3000"/>
            </a:lvl4pPr>
            <a:lvl5pPr marL="2743200" indent="0">
              <a:buNone/>
              <a:defRPr sz="3000"/>
            </a:lvl5pPr>
            <a:lvl6pPr marL="3429000" indent="0">
              <a:buNone/>
              <a:defRPr sz="3000"/>
            </a:lvl6pPr>
            <a:lvl7pPr marL="4114800" indent="0">
              <a:buNone/>
              <a:defRPr sz="3000"/>
            </a:lvl7pPr>
            <a:lvl8pPr marL="4800600" indent="0">
              <a:buNone/>
              <a:defRPr sz="3000"/>
            </a:lvl8pPr>
            <a:lvl9pPr marL="5486400" indent="0">
              <a:buNone/>
              <a:defRPr sz="3000"/>
            </a:lvl9pPr>
          </a:lstStyle>
          <a:p>
            <a:r>
              <a:rPr lang="es-ES"/>
              <a:t>Haga clic en el icono para agregar una imagen</a:t>
            </a:r>
            <a:endParaRPr lang="en-US" dirty="0"/>
          </a:p>
        </p:txBody>
      </p:sp>
      <p:sp>
        <p:nvSpPr>
          <p:cNvPr id="11" name="Freeform 11" title="right scallop background shape"/>
          <p:cNvSpPr/>
          <p:nvPr/>
        </p:nvSpPr>
        <p:spPr bwMode="auto">
          <a:xfrm>
            <a:off x="11084718" y="0"/>
            <a:ext cx="7203282" cy="10287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12" name="Rectangle 11" title="left edge border"/>
          <p:cNvSpPr/>
          <p:nvPr/>
        </p:nvSpPr>
        <p:spPr>
          <a:xfrm>
            <a:off x="0" y="0"/>
            <a:ext cx="425196" cy="10287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2506825" y="685800"/>
            <a:ext cx="4638176" cy="1795005"/>
          </a:xfrm>
        </p:spPr>
        <p:txBody>
          <a:bodyPr anchor="b">
            <a:normAutofit/>
          </a:bodyPr>
          <a:lstStyle>
            <a:lvl1pPr>
              <a:lnSpc>
                <a:spcPct val="100000"/>
              </a:lnSpc>
              <a:defRPr sz="2850" b="1" i="0" spc="450" baseline="0">
                <a:solidFill>
                  <a:schemeClr val="accent1"/>
                </a:solidFill>
                <a:latin typeface="+mn-lt"/>
              </a:defRPr>
            </a:lvl1pPr>
          </a:lstStyle>
          <a:p>
            <a:r>
              <a:rPr lang="es-ES"/>
              <a:t>Haga clic para modificar el estilo de título del patrón</a:t>
            </a:r>
            <a:endParaRPr lang="en-US" dirty="0"/>
          </a:p>
        </p:txBody>
      </p:sp>
      <p:sp>
        <p:nvSpPr>
          <p:cNvPr id="4" name="Text Placeholder 3"/>
          <p:cNvSpPr>
            <a:spLocks noGrp="1"/>
          </p:cNvSpPr>
          <p:nvPr>
            <p:ph type="body" sz="half" idx="2"/>
          </p:nvPr>
        </p:nvSpPr>
        <p:spPr>
          <a:xfrm>
            <a:off x="12506825" y="2612004"/>
            <a:ext cx="4638176" cy="6246246"/>
          </a:xfrm>
        </p:spPr>
        <p:txBody>
          <a:bodyPr/>
          <a:lstStyle>
            <a:lvl1pPr marL="0" indent="0">
              <a:lnSpc>
                <a:spcPct val="120000"/>
              </a:lnSpc>
              <a:spcBef>
                <a:spcPts val="1800"/>
              </a:spcBef>
              <a:buNone/>
              <a:defRPr sz="2400" baseline="0">
                <a:solidFill>
                  <a:schemeClr val="bg2"/>
                </a:solidFill>
              </a:defRPr>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s-ES"/>
              <a:t>Haga clic para modificar los estilos de texto del patrón</a:t>
            </a:r>
          </a:p>
        </p:txBody>
      </p:sp>
      <p:sp>
        <p:nvSpPr>
          <p:cNvPr id="5" name="Date Placeholder 4"/>
          <p:cNvSpPr>
            <a:spLocks noGrp="1"/>
          </p:cNvSpPr>
          <p:nvPr>
            <p:ph type="dt" sz="half" idx="10"/>
          </p:nvPr>
        </p:nvSpPr>
        <p:spPr>
          <a:xfrm>
            <a:off x="1148925" y="9563519"/>
            <a:ext cx="1848684" cy="522693"/>
          </a:xfrm>
        </p:spPr>
        <p:txBody>
          <a:bodyPr/>
          <a:lstStyle/>
          <a:p>
            <a:fld id="{1D8BD707-D9CF-40AE-B4C6-C98DA3205C09}" type="datetimeFigureOut">
              <a:rPr lang="en-US" smtClean="0"/>
              <a:pPr/>
              <a:t>11/22/2023</a:t>
            </a:fld>
            <a:endParaRPr lang="en-US"/>
          </a:p>
        </p:txBody>
      </p:sp>
      <p:sp>
        <p:nvSpPr>
          <p:cNvPr id="6" name="Footer Placeholder 5"/>
          <p:cNvSpPr>
            <a:spLocks noGrp="1"/>
          </p:cNvSpPr>
          <p:nvPr>
            <p:ph type="ftr" sz="quarter" idx="11"/>
          </p:nvPr>
        </p:nvSpPr>
        <p:spPr>
          <a:xfrm>
            <a:off x="3155432" y="9563519"/>
            <a:ext cx="5223267" cy="518694"/>
          </a:xfrm>
        </p:spPr>
        <p:txBody>
          <a:bodyPr/>
          <a:lstStyle/>
          <a:p>
            <a:endParaRPr lang="en-US"/>
          </a:p>
        </p:txBody>
      </p:sp>
      <p:sp>
        <p:nvSpPr>
          <p:cNvPr id="7" name="Slide Number Placeholder 6"/>
          <p:cNvSpPr>
            <a:spLocks noGrp="1"/>
          </p:cNvSpPr>
          <p:nvPr>
            <p:ph type="sldNum" sz="quarter" idx="12"/>
          </p:nvPr>
        </p:nvSpPr>
        <p:spPr>
          <a:xfrm>
            <a:off x="8531352" y="9563519"/>
            <a:ext cx="1851660" cy="518694"/>
          </a:xfrm>
        </p:spPr>
        <p:txBody>
          <a:bodyPr/>
          <a:lstStyle/>
          <a:p>
            <a:fld id="{B6F15528-21DE-4FAA-801E-634DDDAF4B2B}" type="slidenum">
              <a:rPr lang="en-US" smtClean="0"/>
              <a:pPr/>
              <a:t>‹Nº›</a:t>
            </a:fld>
            <a:endParaRPr lang="en-US"/>
          </a:p>
        </p:txBody>
      </p:sp>
    </p:spTree>
    <p:extLst>
      <p:ext uri="{BB962C8B-B14F-4D97-AF65-F5344CB8AC3E}">
        <p14:creationId xmlns:p14="http://schemas.microsoft.com/office/powerpoint/2010/main" val="6245399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877517" y="573578"/>
            <a:ext cx="15267483" cy="2238198"/>
          </a:xfrm>
          <a:prstGeom prst="rect">
            <a:avLst/>
          </a:prstGeom>
        </p:spPr>
        <p:txBody>
          <a:bodyPr vert="horz" lIns="91440" tIns="45720" rIns="91440" bIns="45720" rtlCol="0" anchor="t">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877517" y="3429002"/>
            <a:ext cx="15267483" cy="5390387"/>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1877517" y="9563519"/>
            <a:ext cx="3494583" cy="522693"/>
          </a:xfrm>
          <a:prstGeom prst="rect">
            <a:avLst/>
          </a:prstGeom>
        </p:spPr>
        <p:txBody>
          <a:bodyPr vert="horz" lIns="91440" tIns="45720" rIns="91440" bIns="45720" rtlCol="0" anchor="ctr"/>
          <a:lstStyle>
            <a:lvl1pPr algn="l">
              <a:defRPr sz="1800">
                <a:solidFill>
                  <a:schemeClr val="tx1">
                    <a:lumMod val="65000"/>
                    <a:lumOff val="35000"/>
                  </a:schemeClr>
                </a:solidFill>
              </a:defRPr>
            </a:lvl1pPr>
          </a:lstStyle>
          <a:p>
            <a:fld id="{1D8BD707-D9CF-40AE-B4C6-C98DA3205C09}" type="datetimeFigureOut">
              <a:rPr lang="en-US" smtClean="0"/>
              <a:pPr/>
              <a:t>11/22/2023</a:t>
            </a:fld>
            <a:endParaRPr lang="en-US"/>
          </a:p>
        </p:txBody>
      </p:sp>
      <p:sp>
        <p:nvSpPr>
          <p:cNvPr id="5" name="Footer Placeholder 4"/>
          <p:cNvSpPr>
            <a:spLocks noGrp="1"/>
          </p:cNvSpPr>
          <p:nvPr>
            <p:ph type="ftr" sz="quarter" idx="3"/>
          </p:nvPr>
        </p:nvSpPr>
        <p:spPr>
          <a:xfrm>
            <a:off x="6057900" y="9563519"/>
            <a:ext cx="6172200" cy="518694"/>
          </a:xfrm>
          <a:prstGeom prst="rect">
            <a:avLst/>
          </a:prstGeom>
        </p:spPr>
        <p:txBody>
          <a:bodyPr vert="horz" lIns="91440" tIns="45720" rIns="91440" bIns="45720" rtlCol="0" anchor="ctr"/>
          <a:lstStyle>
            <a:lvl1pPr algn="ctr">
              <a:defRPr sz="1800">
                <a:solidFill>
                  <a:schemeClr val="tx1">
                    <a:lumMod val="65000"/>
                    <a:lumOff val="35000"/>
                  </a:schemeClr>
                </a:solidFill>
              </a:defRPr>
            </a:lvl1pPr>
          </a:lstStyle>
          <a:p>
            <a:endParaRPr lang="en-US"/>
          </a:p>
        </p:txBody>
      </p:sp>
      <p:sp>
        <p:nvSpPr>
          <p:cNvPr id="6" name="Slide Number Placeholder 5"/>
          <p:cNvSpPr>
            <a:spLocks noGrp="1"/>
          </p:cNvSpPr>
          <p:nvPr>
            <p:ph type="sldNum" sz="quarter" idx="4"/>
          </p:nvPr>
        </p:nvSpPr>
        <p:spPr>
          <a:xfrm>
            <a:off x="12915902" y="9563519"/>
            <a:ext cx="4229099" cy="518694"/>
          </a:xfrm>
          <a:prstGeom prst="rect">
            <a:avLst/>
          </a:prstGeom>
        </p:spPr>
        <p:txBody>
          <a:bodyPr vert="horz" lIns="91440" tIns="45720" rIns="91440" bIns="45720" rtlCol="0" anchor="ctr"/>
          <a:lstStyle>
            <a:lvl1pPr algn="r">
              <a:defRPr sz="1800">
                <a:solidFill>
                  <a:schemeClr val="tx1">
                    <a:lumMod val="65000"/>
                    <a:lumOff val="35000"/>
                  </a:schemeClr>
                </a:solidFill>
              </a:defRPr>
            </a:lvl1pPr>
          </a:lstStyle>
          <a:p>
            <a:fld id="{B6F15528-21DE-4FAA-801E-634DDDAF4B2B}" type="slidenum">
              <a:rPr lang="en-US" smtClean="0"/>
              <a:pPr/>
              <a:t>‹Nº›</a:t>
            </a:fld>
            <a:endParaRPr lang="en-US"/>
          </a:p>
        </p:txBody>
      </p:sp>
      <p:sp>
        <p:nvSpPr>
          <p:cNvPr id="11" name="Freeform 6" title="Left scallop edge"/>
          <p:cNvSpPr/>
          <p:nvPr/>
        </p:nvSpPr>
        <p:spPr bwMode="auto">
          <a:xfrm>
            <a:off x="1" y="0"/>
            <a:ext cx="1328738" cy="10287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sp>
      <p:sp>
        <p:nvSpPr>
          <p:cNvPr id="12" name="Rectangle 11" title="right edge border"/>
          <p:cNvSpPr/>
          <p:nvPr/>
        </p:nvSpPr>
        <p:spPr>
          <a:xfrm>
            <a:off x="17862804" y="0"/>
            <a:ext cx="425196" cy="10287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16285019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1371600" rtl="0" eaLnBrk="1" latinLnBrk="0" hangingPunct="1">
        <a:lnSpc>
          <a:spcPct val="90000"/>
        </a:lnSpc>
        <a:spcBef>
          <a:spcPct val="0"/>
        </a:spcBef>
        <a:buNone/>
        <a:defRPr sz="7650" kern="1200" cap="all" spc="300" baseline="0">
          <a:solidFill>
            <a:schemeClr val="tx2"/>
          </a:solidFill>
          <a:latin typeface="+mj-lt"/>
          <a:ea typeface="+mj-ea"/>
          <a:cs typeface="+mj-cs"/>
        </a:defRPr>
      </a:lvl1pPr>
    </p:titleStyle>
    <p:bodyStyle>
      <a:lvl1pPr marL="342900" indent="-342900" algn="l" defTabSz="1371600" rtl="0" eaLnBrk="1" latinLnBrk="0" hangingPunct="1">
        <a:lnSpc>
          <a:spcPct val="110000"/>
        </a:lnSpc>
        <a:spcBef>
          <a:spcPts val="1050"/>
        </a:spcBef>
        <a:buClr>
          <a:schemeClr val="tx2"/>
        </a:buClr>
        <a:buFont typeface="Arial" panose="020B0604020202020204" pitchFamily="34" charset="0"/>
        <a:buChar char="•"/>
        <a:defRPr sz="3000" kern="1200">
          <a:solidFill>
            <a:schemeClr val="tx1">
              <a:lumMod val="65000"/>
              <a:lumOff val="35000"/>
            </a:schemeClr>
          </a:solidFill>
          <a:latin typeface="+mn-lt"/>
          <a:ea typeface="+mn-ea"/>
          <a:cs typeface="+mn-cs"/>
        </a:defRPr>
      </a:lvl1pPr>
      <a:lvl2pPr marL="1028700" indent="-342900" algn="l" defTabSz="1371600" rtl="0" eaLnBrk="1" latinLnBrk="0" hangingPunct="1">
        <a:lnSpc>
          <a:spcPct val="110000"/>
        </a:lnSpc>
        <a:spcBef>
          <a:spcPts val="1050"/>
        </a:spcBef>
        <a:buClr>
          <a:schemeClr val="tx2"/>
        </a:buClr>
        <a:buFont typeface="Gill Sans MT" panose="020B0502020104020203" pitchFamily="34" charset="0"/>
        <a:buChar char="–"/>
        <a:defRPr sz="2700" kern="1200">
          <a:solidFill>
            <a:schemeClr val="tx1">
              <a:lumMod val="65000"/>
              <a:lumOff val="35000"/>
            </a:schemeClr>
          </a:solidFill>
          <a:latin typeface="+mn-lt"/>
          <a:ea typeface="+mn-ea"/>
          <a:cs typeface="+mn-cs"/>
        </a:defRPr>
      </a:lvl2pPr>
      <a:lvl3pPr marL="1714500" indent="-342900" algn="l" defTabSz="1371600" rtl="0" eaLnBrk="1" latinLnBrk="0" hangingPunct="1">
        <a:lnSpc>
          <a:spcPct val="110000"/>
        </a:lnSpc>
        <a:spcBef>
          <a:spcPts val="1050"/>
        </a:spcBef>
        <a:buClr>
          <a:schemeClr val="tx2"/>
        </a:buClr>
        <a:buFont typeface="Arial" panose="020B0604020202020204" pitchFamily="34" charset="0"/>
        <a:buChar char="•"/>
        <a:defRPr sz="2400" kern="1200">
          <a:solidFill>
            <a:schemeClr val="tx1">
              <a:lumMod val="65000"/>
              <a:lumOff val="35000"/>
            </a:schemeClr>
          </a:solidFill>
          <a:latin typeface="+mn-lt"/>
          <a:ea typeface="+mn-ea"/>
          <a:cs typeface="+mn-cs"/>
        </a:defRPr>
      </a:lvl3pPr>
      <a:lvl4pPr marL="2400300" indent="-342900" algn="l" defTabSz="1371600" rtl="0" eaLnBrk="1" latinLnBrk="0" hangingPunct="1">
        <a:lnSpc>
          <a:spcPct val="110000"/>
        </a:lnSpc>
        <a:spcBef>
          <a:spcPts val="1050"/>
        </a:spcBef>
        <a:buClr>
          <a:schemeClr val="tx2"/>
        </a:buClr>
        <a:buFont typeface="Gill Sans MT" panose="020B0502020104020203" pitchFamily="34" charset="0"/>
        <a:buChar char="–"/>
        <a:defRPr sz="2100" kern="1200">
          <a:solidFill>
            <a:schemeClr val="tx1">
              <a:lumMod val="65000"/>
              <a:lumOff val="35000"/>
            </a:schemeClr>
          </a:solidFill>
          <a:latin typeface="+mn-lt"/>
          <a:ea typeface="+mn-ea"/>
          <a:cs typeface="+mn-cs"/>
        </a:defRPr>
      </a:lvl4pPr>
      <a:lvl5pPr marL="3086100" indent="-342900" algn="l" defTabSz="1371600" rtl="0" eaLnBrk="1" latinLnBrk="0" hangingPunct="1">
        <a:lnSpc>
          <a:spcPct val="110000"/>
        </a:lnSpc>
        <a:spcBef>
          <a:spcPts val="1050"/>
        </a:spcBef>
        <a:buClr>
          <a:schemeClr val="tx2"/>
        </a:buClr>
        <a:buFont typeface="Arial" panose="020B0604020202020204" pitchFamily="34" charset="0"/>
        <a:buChar char="•"/>
        <a:defRPr sz="2100" kern="1200">
          <a:solidFill>
            <a:schemeClr val="tx1">
              <a:lumMod val="65000"/>
              <a:lumOff val="35000"/>
            </a:schemeClr>
          </a:solidFill>
          <a:latin typeface="+mn-lt"/>
          <a:ea typeface="+mn-ea"/>
          <a:cs typeface="+mn-cs"/>
        </a:defRPr>
      </a:lvl5pPr>
      <a:lvl6pPr marL="3771900" indent="-342900" algn="l" defTabSz="1371600" rtl="0" eaLnBrk="1" latinLnBrk="0" hangingPunct="1">
        <a:lnSpc>
          <a:spcPct val="110000"/>
        </a:lnSpc>
        <a:spcBef>
          <a:spcPts val="1050"/>
        </a:spcBef>
        <a:buClr>
          <a:schemeClr val="tx2"/>
        </a:buClr>
        <a:buFont typeface="Gill Sans MT" panose="020B0502020104020203" pitchFamily="34" charset="0"/>
        <a:buChar char="–"/>
        <a:defRPr sz="2100" kern="1200">
          <a:solidFill>
            <a:schemeClr val="tx1">
              <a:lumMod val="65000"/>
              <a:lumOff val="35000"/>
            </a:schemeClr>
          </a:solidFill>
          <a:latin typeface="+mn-lt"/>
          <a:ea typeface="+mn-ea"/>
          <a:cs typeface="+mn-cs"/>
        </a:defRPr>
      </a:lvl6pPr>
      <a:lvl7pPr marL="4457700" indent="-342900" algn="l" defTabSz="1371600" rtl="0" eaLnBrk="1" latinLnBrk="0" hangingPunct="1">
        <a:lnSpc>
          <a:spcPct val="110000"/>
        </a:lnSpc>
        <a:spcBef>
          <a:spcPts val="1050"/>
        </a:spcBef>
        <a:buClr>
          <a:schemeClr val="tx2"/>
        </a:buClr>
        <a:buFont typeface="Arial" panose="020B0604020202020204" pitchFamily="34" charset="0"/>
        <a:buChar char="•"/>
        <a:defRPr sz="2100" kern="1200">
          <a:solidFill>
            <a:schemeClr val="tx1">
              <a:lumMod val="65000"/>
              <a:lumOff val="35000"/>
            </a:schemeClr>
          </a:solidFill>
          <a:latin typeface="+mn-lt"/>
          <a:ea typeface="+mn-ea"/>
          <a:cs typeface="+mn-cs"/>
        </a:defRPr>
      </a:lvl7pPr>
      <a:lvl8pPr marL="5143500" indent="-342900" algn="l" defTabSz="1371600" rtl="0" eaLnBrk="1" latinLnBrk="0" hangingPunct="1">
        <a:lnSpc>
          <a:spcPct val="110000"/>
        </a:lnSpc>
        <a:spcBef>
          <a:spcPts val="1050"/>
        </a:spcBef>
        <a:buClr>
          <a:schemeClr val="tx2"/>
        </a:buClr>
        <a:buFont typeface="Gill Sans MT" panose="020B0502020104020203" pitchFamily="34" charset="0"/>
        <a:buChar char="–"/>
        <a:defRPr sz="2100" kern="1200" baseline="0">
          <a:solidFill>
            <a:schemeClr val="tx1">
              <a:lumMod val="65000"/>
              <a:lumOff val="35000"/>
            </a:schemeClr>
          </a:solidFill>
          <a:latin typeface="+mn-lt"/>
          <a:ea typeface="+mn-ea"/>
          <a:cs typeface="+mn-cs"/>
        </a:defRPr>
      </a:lvl8pPr>
      <a:lvl9pPr marL="5829300" indent="-342900" algn="l" defTabSz="1371600" rtl="0" eaLnBrk="1" latinLnBrk="0" hangingPunct="1">
        <a:lnSpc>
          <a:spcPct val="110000"/>
        </a:lnSpc>
        <a:spcBef>
          <a:spcPts val="1050"/>
        </a:spcBef>
        <a:buClr>
          <a:schemeClr val="tx2"/>
        </a:buClr>
        <a:buFont typeface="Arial" panose="020B0604020202020204" pitchFamily="34" charset="0"/>
        <a:buChar char="•"/>
        <a:defRPr sz="2100" kern="1200" baseline="0">
          <a:solidFill>
            <a:schemeClr val="tx1">
              <a:lumMod val="65000"/>
              <a:lumOff val="35000"/>
            </a:schemeClr>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792">
          <p15:clr>
            <a:srgbClr val="F26B43"/>
          </p15:clr>
        </p15:guide>
        <p15:guide id="2" pos="7200">
          <p15:clr>
            <a:srgbClr val="F26B43"/>
          </p15:clr>
        </p15:guide>
        <p15:guide id="3" orient="horz" pos="4008">
          <p15:clr>
            <a:srgbClr val="F26B43"/>
          </p15:clr>
        </p15:guide>
        <p15:guide id="4" orient="horz" pos="1440">
          <p15:clr>
            <a:srgbClr val="F26B43"/>
          </p15:clr>
        </p15:guide>
        <p15:guide id="5" orient="horz" pos="3720">
          <p15:clr>
            <a:srgbClr val="F26B43"/>
          </p15:clr>
        </p15:guide>
        <p15:guide id="6" orient="horz" pos="24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2700000">
            <a:off x="15004959" y="1860459"/>
            <a:ext cx="6566081" cy="6566081"/>
            <a:chOff x="0" y="0"/>
            <a:chExt cx="1913890" cy="1913890"/>
          </a:xfrm>
        </p:grpSpPr>
        <p:sp>
          <p:nvSpPr>
            <p:cNvPr id="3" name="Freeform 3"/>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5271FF"/>
            </a:solidFill>
          </p:spPr>
          <p:txBody>
            <a:bodyPr/>
            <a:lstStyle/>
            <a:p>
              <a:endParaRPr lang="es-CO"/>
            </a:p>
          </p:txBody>
        </p:sp>
      </p:grpSp>
      <p:grpSp>
        <p:nvGrpSpPr>
          <p:cNvPr id="4" name="Group 4"/>
          <p:cNvGrpSpPr/>
          <p:nvPr/>
        </p:nvGrpSpPr>
        <p:grpSpPr>
          <a:xfrm rot="2700000">
            <a:off x="15361560" y="2217060"/>
            <a:ext cx="5852880" cy="5852880"/>
            <a:chOff x="0" y="0"/>
            <a:chExt cx="1913890" cy="1913890"/>
          </a:xfrm>
        </p:grpSpPr>
        <p:sp>
          <p:nvSpPr>
            <p:cNvPr id="5" name="Freeform 5"/>
            <p:cNvSpPr/>
            <p:nvPr/>
          </p:nvSpPr>
          <p:spPr>
            <a:xfrm>
              <a:off x="0" y="0"/>
              <a:ext cx="1913890" cy="1913890"/>
            </a:xfrm>
            <a:custGeom>
              <a:avLst/>
              <a:gdLst/>
              <a:ahLst/>
              <a:cxnLst/>
              <a:rect l="l" t="t" r="r" b="b"/>
              <a:pathLst>
                <a:path w="1913890" h="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FFFFFF"/>
            </a:solidFill>
          </p:spPr>
          <p:txBody>
            <a:bodyPr/>
            <a:lstStyle/>
            <a:p>
              <a:endParaRPr lang="es-CO"/>
            </a:p>
          </p:txBody>
        </p:sp>
      </p:grpSp>
      <p:grpSp>
        <p:nvGrpSpPr>
          <p:cNvPr id="6" name="Group 6"/>
          <p:cNvGrpSpPr/>
          <p:nvPr/>
        </p:nvGrpSpPr>
        <p:grpSpPr>
          <a:xfrm rot="2700000">
            <a:off x="11143419" y="8163269"/>
            <a:ext cx="6164339" cy="6164339"/>
            <a:chOff x="0" y="0"/>
            <a:chExt cx="1913890" cy="1913890"/>
          </a:xfrm>
        </p:grpSpPr>
        <p:sp>
          <p:nvSpPr>
            <p:cNvPr id="7" name="Freeform 7"/>
            <p:cNvSpPr/>
            <p:nvPr/>
          </p:nvSpPr>
          <p:spPr>
            <a:xfrm>
              <a:off x="0" y="0"/>
              <a:ext cx="1913890" cy="1913890"/>
            </a:xfrm>
            <a:custGeom>
              <a:avLst/>
              <a:gdLst/>
              <a:ahLst/>
              <a:cxnLst/>
              <a:rect l="l" t="t" r="r" b="b"/>
              <a:pathLst>
                <a:path w="1913890" h="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2B4A9D"/>
            </a:solidFill>
          </p:spPr>
          <p:txBody>
            <a:bodyPr/>
            <a:lstStyle/>
            <a:p>
              <a:endParaRPr lang="es-CO"/>
            </a:p>
          </p:txBody>
        </p:sp>
      </p:grpSp>
      <p:sp>
        <p:nvSpPr>
          <p:cNvPr id="8" name="TextBox 8"/>
          <p:cNvSpPr txBox="1"/>
          <p:nvPr/>
        </p:nvSpPr>
        <p:spPr>
          <a:xfrm>
            <a:off x="8533027" y="983222"/>
            <a:ext cx="6725861" cy="1629945"/>
          </a:xfrm>
          <a:prstGeom prst="rect">
            <a:avLst/>
          </a:prstGeom>
        </p:spPr>
        <p:txBody>
          <a:bodyPr lIns="0" tIns="0" rIns="0" bIns="0" rtlCol="0" anchor="t">
            <a:spAutoFit/>
          </a:bodyPr>
          <a:lstStyle/>
          <a:p>
            <a:pPr algn="r">
              <a:lnSpc>
                <a:spcPts val="4252"/>
              </a:lnSpc>
            </a:pPr>
            <a:r>
              <a:rPr lang="en-US" sz="3037" spc="303">
                <a:solidFill>
                  <a:srgbClr val="000000"/>
                </a:solidFill>
                <a:latin typeface="Poppins Bold"/>
              </a:rPr>
              <a:t>PONTIFICIA UNIVERSIDAD JAVERIANA, BOGOTÁ, COLOMBIA</a:t>
            </a:r>
          </a:p>
        </p:txBody>
      </p:sp>
      <p:sp>
        <p:nvSpPr>
          <p:cNvPr id="9" name="Freeform 9"/>
          <p:cNvSpPr/>
          <p:nvPr/>
        </p:nvSpPr>
        <p:spPr>
          <a:xfrm>
            <a:off x="-4134433" y="1004889"/>
            <a:ext cx="12993464" cy="2102579"/>
          </a:xfrm>
          <a:custGeom>
            <a:avLst/>
            <a:gdLst/>
            <a:ahLst/>
            <a:cxnLst/>
            <a:rect l="l" t="t" r="r" b="b"/>
            <a:pathLst>
              <a:path w="12993464" h="2102579">
                <a:moveTo>
                  <a:pt x="0" y="0"/>
                </a:moveTo>
                <a:lnTo>
                  <a:pt x="12993465" y="0"/>
                </a:lnTo>
                <a:lnTo>
                  <a:pt x="12993465" y="2102578"/>
                </a:lnTo>
                <a:lnTo>
                  <a:pt x="0" y="2102578"/>
                </a:lnTo>
                <a:lnTo>
                  <a:pt x="0" y="0"/>
                </a:lnTo>
                <a:close/>
              </a:path>
            </a:pathLst>
          </a:custGeom>
          <a:blipFill>
            <a:blip r:embed="rId3">
              <a:alphaModFix amt="69000"/>
              <a:extLst>
                <a:ext uri="{96DAC541-7B7A-43D3-8B79-37D633B846F1}">
                  <asvg:svgBlip xmlns:asvg="http://schemas.microsoft.com/office/drawing/2016/SVG/main" r:embed="rId4"/>
                </a:ext>
              </a:extLst>
            </a:blip>
            <a:stretch>
              <a:fillRect/>
            </a:stretch>
          </a:blipFill>
        </p:spPr>
        <p:txBody>
          <a:bodyPr/>
          <a:lstStyle/>
          <a:p>
            <a:endParaRPr lang="es-CO"/>
          </a:p>
        </p:txBody>
      </p:sp>
      <p:grpSp>
        <p:nvGrpSpPr>
          <p:cNvPr id="10" name="Group 10"/>
          <p:cNvGrpSpPr/>
          <p:nvPr/>
        </p:nvGrpSpPr>
        <p:grpSpPr>
          <a:xfrm>
            <a:off x="0" y="0"/>
            <a:ext cx="541602" cy="10287000"/>
            <a:chOff x="0" y="0"/>
            <a:chExt cx="157867" cy="2998468"/>
          </a:xfrm>
        </p:grpSpPr>
        <p:sp>
          <p:nvSpPr>
            <p:cNvPr id="11" name="Freeform 11"/>
            <p:cNvSpPr/>
            <p:nvPr/>
          </p:nvSpPr>
          <p:spPr>
            <a:xfrm>
              <a:off x="0" y="0"/>
              <a:ext cx="157867" cy="2998468"/>
            </a:xfrm>
            <a:custGeom>
              <a:avLst/>
              <a:gdLst/>
              <a:ahLst/>
              <a:cxnLst/>
              <a:rect l="l" t="t" r="r" b="b"/>
              <a:pathLst>
                <a:path w="157867" h="2998468">
                  <a:moveTo>
                    <a:pt x="0" y="0"/>
                  </a:moveTo>
                  <a:lnTo>
                    <a:pt x="157867" y="0"/>
                  </a:lnTo>
                  <a:lnTo>
                    <a:pt x="157867" y="2998468"/>
                  </a:lnTo>
                  <a:lnTo>
                    <a:pt x="0" y="2998468"/>
                  </a:lnTo>
                  <a:close/>
                </a:path>
              </a:pathLst>
            </a:custGeom>
            <a:solidFill>
              <a:srgbClr val="2B4A9D"/>
            </a:solidFill>
          </p:spPr>
          <p:txBody>
            <a:bodyPr/>
            <a:lstStyle/>
            <a:p>
              <a:endParaRPr lang="es-CO"/>
            </a:p>
          </p:txBody>
        </p:sp>
      </p:grpSp>
      <p:sp>
        <p:nvSpPr>
          <p:cNvPr id="12" name="TextBox 12"/>
          <p:cNvSpPr txBox="1"/>
          <p:nvPr/>
        </p:nvSpPr>
        <p:spPr>
          <a:xfrm>
            <a:off x="2224837" y="3867169"/>
            <a:ext cx="11257445" cy="3019424"/>
          </a:xfrm>
          <a:prstGeom prst="rect">
            <a:avLst/>
          </a:prstGeom>
        </p:spPr>
        <p:txBody>
          <a:bodyPr lIns="0" tIns="0" rIns="0" bIns="0" rtlCol="0" anchor="t">
            <a:spAutoFit/>
          </a:bodyPr>
          <a:lstStyle/>
          <a:p>
            <a:pPr>
              <a:lnSpc>
                <a:spcPts val="4724"/>
              </a:lnSpc>
            </a:pPr>
            <a:r>
              <a:rPr lang="en-US" sz="4499" spc="224">
                <a:solidFill>
                  <a:srgbClr val="2B4A9D"/>
                </a:solidFill>
                <a:latin typeface="Poppins Bold"/>
              </a:rPr>
              <a:t>SEGUNDA ENTREGA PROYECTO PROCESAMIENTO DE DATOS A GRAN ESCALA</a:t>
            </a:r>
          </a:p>
          <a:p>
            <a:pPr>
              <a:lnSpc>
                <a:spcPts val="4724"/>
              </a:lnSpc>
            </a:pPr>
            <a:r>
              <a:rPr lang="en-US" sz="4499" spc="224">
                <a:solidFill>
                  <a:srgbClr val="2B4A9D"/>
                </a:solidFill>
                <a:latin typeface="Poppins Bold"/>
              </a:rPr>
              <a:t>DATOS ABIERTOS CIUDAD DE NUEVA YORK</a:t>
            </a:r>
          </a:p>
        </p:txBody>
      </p:sp>
      <p:sp>
        <p:nvSpPr>
          <p:cNvPr id="13" name="TextBox 13"/>
          <p:cNvSpPr txBox="1"/>
          <p:nvPr/>
        </p:nvSpPr>
        <p:spPr>
          <a:xfrm>
            <a:off x="2224837" y="7260387"/>
            <a:ext cx="7641906" cy="1024511"/>
          </a:xfrm>
          <a:prstGeom prst="rect">
            <a:avLst/>
          </a:prstGeom>
        </p:spPr>
        <p:txBody>
          <a:bodyPr lIns="0" tIns="0" rIns="0" bIns="0" rtlCol="0" anchor="t">
            <a:spAutoFit/>
          </a:bodyPr>
          <a:lstStyle/>
          <a:p>
            <a:pPr>
              <a:lnSpc>
                <a:spcPts val="4200"/>
              </a:lnSpc>
            </a:pPr>
            <a:r>
              <a:rPr lang="en-US" sz="3000" spc="300" dirty="0">
                <a:solidFill>
                  <a:srgbClr val="000000"/>
                </a:solidFill>
                <a:latin typeface="Lato"/>
              </a:rPr>
              <a:t>KAMILT ANDRÉS BEJARANO DÍAZ</a:t>
            </a:r>
          </a:p>
          <a:p>
            <a:pPr>
              <a:lnSpc>
                <a:spcPts val="4200"/>
              </a:lnSpc>
            </a:pPr>
            <a:r>
              <a:rPr lang="en-US" sz="3000" spc="300" dirty="0">
                <a:solidFill>
                  <a:srgbClr val="000000"/>
                </a:solidFill>
                <a:latin typeface="Lato"/>
              </a:rPr>
              <a:t>21/11/2023</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4"/>
          <p:cNvGrpSpPr/>
          <p:nvPr/>
        </p:nvGrpSpPr>
        <p:grpSpPr>
          <a:xfrm>
            <a:off x="10129326" y="0"/>
            <a:ext cx="8158674" cy="10287000"/>
            <a:chOff x="0" y="0"/>
            <a:chExt cx="2976306" cy="3752725"/>
          </a:xfrm>
        </p:grpSpPr>
        <p:sp>
          <p:nvSpPr>
            <p:cNvPr id="15" name="Freeform 15"/>
            <p:cNvSpPr/>
            <p:nvPr/>
          </p:nvSpPr>
          <p:spPr>
            <a:xfrm>
              <a:off x="0" y="0"/>
              <a:ext cx="2976306" cy="3752726"/>
            </a:xfrm>
            <a:custGeom>
              <a:avLst/>
              <a:gdLst/>
              <a:ahLst/>
              <a:cxnLst/>
              <a:rect l="l" t="t" r="r" b="b"/>
              <a:pathLst>
                <a:path w="2976306" h="3752726">
                  <a:moveTo>
                    <a:pt x="0" y="0"/>
                  </a:moveTo>
                  <a:lnTo>
                    <a:pt x="2976306" y="0"/>
                  </a:lnTo>
                  <a:lnTo>
                    <a:pt x="2976306" y="3752726"/>
                  </a:lnTo>
                  <a:lnTo>
                    <a:pt x="0" y="3752726"/>
                  </a:lnTo>
                  <a:close/>
                </a:path>
              </a:pathLst>
            </a:custGeom>
            <a:solidFill>
              <a:srgbClr val="2B4A9D"/>
            </a:solidFill>
          </p:spPr>
          <p:txBody>
            <a:bodyPr/>
            <a:lstStyle/>
            <a:p>
              <a:endParaRPr lang="es-CO"/>
            </a:p>
          </p:txBody>
        </p:sp>
      </p:grpSp>
      <p:sp>
        <p:nvSpPr>
          <p:cNvPr id="16" name="Freeform 16"/>
          <p:cNvSpPr/>
          <p:nvPr/>
        </p:nvSpPr>
        <p:spPr>
          <a:xfrm>
            <a:off x="12069485" y="3358259"/>
            <a:ext cx="4278356" cy="3570483"/>
          </a:xfrm>
          <a:custGeom>
            <a:avLst/>
            <a:gdLst/>
            <a:ahLst/>
            <a:cxnLst/>
            <a:rect l="l" t="t" r="r" b="b"/>
            <a:pathLst>
              <a:path w="4278356" h="3570483">
                <a:moveTo>
                  <a:pt x="0" y="0"/>
                </a:moveTo>
                <a:lnTo>
                  <a:pt x="4278356" y="0"/>
                </a:lnTo>
                <a:lnTo>
                  <a:pt x="4278356" y="3570482"/>
                </a:lnTo>
                <a:lnTo>
                  <a:pt x="0" y="357048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CO"/>
          </a:p>
        </p:txBody>
      </p:sp>
      <p:sp>
        <p:nvSpPr>
          <p:cNvPr id="17" name="Freeform 17"/>
          <p:cNvSpPr/>
          <p:nvPr/>
        </p:nvSpPr>
        <p:spPr>
          <a:xfrm>
            <a:off x="10129326" y="3247410"/>
            <a:ext cx="8158674" cy="3729426"/>
          </a:xfrm>
          <a:custGeom>
            <a:avLst/>
            <a:gdLst/>
            <a:ahLst/>
            <a:cxnLst/>
            <a:rect l="l" t="t" r="r" b="b"/>
            <a:pathLst>
              <a:path w="8158674" h="3729426">
                <a:moveTo>
                  <a:pt x="0" y="0"/>
                </a:moveTo>
                <a:lnTo>
                  <a:pt x="8158674" y="0"/>
                </a:lnTo>
                <a:lnTo>
                  <a:pt x="8158674" y="3729427"/>
                </a:lnTo>
                <a:lnTo>
                  <a:pt x="0" y="3729427"/>
                </a:lnTo>
                <a:lnTo>
                  <a:pt x="0" y="0"/>
                </a:lnTo>
                <a:close/>
              </a:path>
            </a:pathLst>
          </a:custGeom>
          <a:blipFill>
            <a:blip r:embed="rId4"/>
            <a:stretch>
              <a:fillRect/>
            </a:stretch>
          </a:blipFill>
        </p:spPr>
        <p:txBody>
          <a:bodyPr/>
          <a:lstStyle/>
          <a:p>
            <a:endParaRPr lang="es-CO"/>
          </a:p>
        </p:txBody>
      </p:sp>
      <p:sp>
        <p:nvSpPr>
          <p:cNvPr id="18" name="TextBox 18"/>
          <p:cNvSpPr txBox="1"/>
          <p:nvPr/>
        </p:nvSpPr>
        <p:spPr>
          <a:xfrm>
            <a:off x="1846335" y="1562100"/>
            <a:ext cx="7297665" cy="2921103"/>
          </a:xfrm>
          <a:prstGeom prst="rect">
            <a:avLst/>
          </a:prstGeom>
        </p:spPr>
        <p:txBody>
          <a:bodyPr lIns="0" tIns="0" rIns="0" bIns="0" rtlCol="0" anchor="t">
            <a:spAutoFit/>
          </a:bodyPr>
          <a:lstStyle/>
          <a:p>
            <a:pPr algn="just">
              <a:lnSpc>
                <a:spcPts val="3319"/>
              </a:lnSpc>
            </a:pPr>
            <a:r>
              <a:rPr lang="en-US" sz="2370" spc="237" dirty="0">
                <a:solidFill>
                  <a:srgbClr val="000000"/>
                </a:solidFill>
                <a:latin typeface="Lato Bold Italics"/>
              </a:rPr>
              <a:t> ¿CÓMO VARÍA LA TASA DE REINCIDENCIA ENTRE LAS PERSONAS ARRESTADAS EN COMPARACIÓN CON LA TASA DE REINCIDENCIA EN ACCIDENTES DE TRÁFICO? ¿EXISTEN FACTORES COMUNES QUE PUEDAN ABORDARSE PARA REDUCIR LA REINCIDENCIA EN AMBAS ÁREAS?</a:t>
            </a:r>
          </a:p>
        </p:txBody>
      </p:sp>
      <p:sp>
        <p:nvSpPr>
          <p:cNvPr id="19" name="TextBox 19"/>
          <p:cNvSpPr txBox="1"/>
          <p:nvPr/>
        </p:nvSpPr>
        <p:spPr>
          <a:xfrm>
            <a:off x="1846335" y="4914900"/>
            <a:ext cx="7297665" cy="2657331"/>
          </a:xfrm>
          <a:prstGeom prst="rect">
            <a:avLst/>
          </a:prstGeom>
        </p:spPr>
        <p:txBody>
          <a:bodyPr wrap="square" lIns="0" tIns="0" rIns="0" bIns="0" rtlCol="0" anchor="t">
            <a:spAutoFit/>
          </a:bodyPr>
          <a:lstStyle/>
          <a:p>
            <a:pPr algn="just">
              <a:lnSpc>
                <a:spcPts val="3458"/>
              </a:lnSpc>
              <a:spcBef>
                <a:spcPct val="0"/>
              </a:spcBef>
            </a:pPr>
            <a:r>
              <a:rPr lang="es-MX" sz="2800" dirty="0">
                <a:latin typeface="Lato" panose="020F0502020204030203" pitchFamily="34" charset="0"/>
                <a:ea typeface="Lato" panose="020F0502020204030203" pitchFamily="34" charset="0"/>
                <a:cs typeface="Lato" panose="020F0502020204030203" pitchFamily="34" charset="0"/>
              </a:rPr>
              <a:t>Se observa que la tasa de reincidencia en arrestos en los grupos de edad "25-44" y "18-24" es del 40%, mientras que en el grupo de edad "45-64" es del 20%, lo que indica una diferencia en las tasas de reincidencia entre los grupos de edad.</a:t>
            </a:r>
            <a:endParaRPr lang="en-US" sz="2470" spc="247" dirty="0">
              <a:solidFill>
                <a:srgbClr val="000000"/>
              </a:solidFill>
              <a:latin typeface="Lato" panose="020F0502020204030203" pitchFamily="34" charset="0"/>
              <a:ea typeface="Lato" panose="020F0502020204030203" pitchFamily="34" charset="0"/>
              <a:cs typeface="Lato" panose="020F0502020204030203" pitchFamily="34"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4"/>
          <p:cNvGrpSpPr/>
          <p:nvPr/>
        </p:nvGrpSpPr>
        <p:grpSpPr>
          <a:xfrm>
            <a:off x="10129326" y="0"/>
            <a:ext cx="8158674" cy="10287000"/>
            <a:chOff x="0" y="0"/>
            <a:chExt cx="2976306" cy="3752725"/>
          </a:xfrm>
        </p:grpSpPr>
        <p:sp>
          <p:nvSpPr>
            <p:cNvPr id="15" name="Freeform 15"/>
            <p:cNvSpPr/>
            <p:nvPr/>
          </p:nvSpPr>
          <p:spPr>
            <a:xfrm>
              <a:off x="0" y="0"/>
              <a:ext cx="2976306" cy="3752726"/>
            </a:xfrm>
            <a:custGeom>
              <a:avLst/>
              <a:gdLst/>
              <a:ahLst/>
              <a:cxnLst/>
              <a:rect l="l" t="t" r="r" b="b"/>
              <a:pathLst>
                <a:path w="2976306" h="3752726">
                  <a:moveTo>
                    <a:pt x="0" y="0"/>
                  </a:moveTo>
                  <a:lnTo>
                    <a:pt x="2976306" y="0"/>
                  </a:lnTo>
                  <a:lnTo>
                    <a:pt x="2976306" y="3752726"/>
                  </a:lnTo>
                  <a:lnTo>
                    <a:pt x="0" y="3752726"/>
                  </a:lnTo>
                  <a:close/>
                </a:path>
              </a:pathLst>
            </a:custGeom>
            <a:solidFill>
              <a:srgbClr val="2B4A9D"/>
            </a:solidFill>
          </p:spPr>
          <p:txBody>
            <a:bodyPr/>
            <a:lstStyle/>
            <a:p>
              <a:endParaRPr lang="es-CO"/>
            </a:p>
          </p:txBody>
        </p:sp>
      </p:grpSp>
      <p:sp>
        <p:nvSpPr>
          <p:cNvPr id="16" name="Freeform 16"/>
          <p:cNvSpPr/>
          <p:nvPr/>
        </p:nvSpPr>
        <p:spPr>
          <a:xfrm>
            <a:off x="12134128" y="3121771"/>
            <a:ext cx="4149071" cy="4043458"/>
          </a:xfrm>
          <a:custGeom>
            <a:avLst/>
            <a:gdLst/>
            <a:ahLst/>
            <a:cxnLst/>
            <a:rect l="l" t="t" r="r" b="b"/>
            <a:pathLst>
              <a:path w="4149071" h="4043458">
                <a:moveTo>
                  <a:pt x="0" y="0"/>
                </a:moveTo>
                <a:lnTo>
                  <a:pt x="4149070" y="0"/>
                </a:lnTo>
                <a:lnTo>
                  <a:pt x="4149070" y="4043458"/>
                </a:lnTo>
                <a:lnTo>
                  <a:pt x="0" y="404345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CO"/>
          </a:p>
        </p:txBody>
      </p:sp>
      <p:sp>
        <p:nvSpPr>
          <p:cNvPr id="17" name="Freeform 17"/>
          <p:cNvSpPr/>
          <p:nvPr/>
        </p:nvSpPr>
        <p:spPr>
          <a:xfrm>
            <a:off x="10236469" y="3121771"/>
            <a:ext cx="8051531" cy="4004314"/>
          </a:xfrm>
          <a:custGeom>
            <a:avLst/>
            <a:gdLst/>
            <a:ahLst/>
            <a:cxnLst/>
            <a:rect l="l" t="t" r="r" b="b"/>
            <a:pathLst>
              <a:path w="8051531" h="4004314">
                <a:moveTo>
                  <a:pt x="0" y="0"/>
                </a:moveTo>
                <a:lnTo>
                  <a:pt x="8051531" y="0"/>
                </a:lnTo>
                <a:lnTo>
                  <a:pt x="8051531" y="4004314"/>
                </a:lnTo>
                <a:lnTo>
                  <a:pt x="0" y="4004314"/>
                </a:lnTo>
                <a:lnTo>
                  <a:pt x="0" y="0"/>
                </a:lnTo>
                <a:close/>
              </a:path>
            </a:pathLst>
          </a:custGeom>
          <a:blipFill>
            <a:blip r:embed="rId4"/>
            <a:stretch>
              <a:fillRect/>
            </a:stretch>
          </a:blipFill>
        </p:spPr>
        <p:txBody>
          <a:bodyPr/>
          <a:lstStyle/>
          <a:p>
            <a:endParaRPr lang="es-CO"/>
          </a:p>
        </p:txBody>
      </p:sp>
      <p:sp>
        <p:nvSpPr>
          <p:cNvPr id="18" name="TextBox 18"/>
          <p:cNvSpPr txBox="1"/>
          <p:nvPr/>
        </p:nvSpPr>
        <p:spPr>
          <a:xfrm>
            <a:off x="1736583" y="1860462"/>
            <a:ext cx="8392743" cy="2124075"/>
          </a:xfrm>
          <a:prstGeom prst="rect">
            <a:avLst/>
          </a:prstGeom>
        </p:spPr>
        <p:txBody>
          <a:bodyPr lIns="0" tIns="0" rIns="0" bIns="0" rtlCol="0" anchor="t">
            <a:spAutoFit/>
          </a:bodyPr>
          <a:lstStyle/>
          <a:p>
            <a:pPr algn="ctr">
              <a:lnSpc>
                <a:spcPts val="4200"/>
              </a:lnSpc>
            </a:pPr>
            <a:r>
              <a:rPr lang="en-US" sz="3000" spc="300" dirty="0">
                <a:solidFill>
                  <a:srgbClr val="000000"/>
                </a:solidFill>
                <a:latin typeface="Lato Bold Italics"/>
              </a:rPr>
              <a:t>¿HAY ALGUNA EVIDENCIA DE QUE CIERTOS TIPOS DE ARRESTOS ESTÁN RELACIONADOS CON ACCIDENTES DE TRÁFICO? </a:t>
            </a:r>
          </a:p>
        </p:txBody>
      </p:sp>
      <p:sp>
        <p:nvSpPr>
          <p:cNvPr id="19" name="TextBox 19"/>
          <p:cNvSpPr txBox="1"/>
          <p:nvPr/>
        </p:nvSpPr>
        <p:spPr>
          <a:xfrm>
            <a:off x="2653659" y="4378513"/>
            <a:ext cx="6558590" cy="3843667"/>
          </a:xfrm>
          <a:prstGeom prst="rect">
            <a:avLst/>
          </a:prstGeom>
        </p:spPr>
        <p:txBody>
          <a:bodyPr lIns="0" tIns="0" rIns="0" bIns="0" rtlCol="0" anchor="t">
            <a:spAutoFit/>
          </a:bodyPr>
          <a:lstStyle/>
          <a:p>
            <a:pPr algn="just">
              <a:lnSpc>
                <a:spcPts val="3394"/>
              </a:lnSpc>
              <a:spcBef>
                <a:spcPct val="0"/>
              </a:spcBef>
            </a:pPr>
            <a:r>
              <a:rPr lang="en-US" sz="2424" spc="242" dirty="0">
                <a:solidFill>
                  <a:srgbClr val="000000"/>
                </a:solidFill>
                <a:latin typeface="Lato"/>
              </a:rPr>
              <a:t>AL ANALIZAR LOS DATOS DE LOS TIPOS DE DELITOS EN ARRESTOS Y LOS FACTORES CONTRIBUYENTES EN ACCIDENTES DE TRÁFICO, ES IMPORTANTE DESTACAR QUE ESTOS DOS CONJUNTOS DE DATOS REPRESENTAN ASPECTOS MUY DIFERENTES DEL SISTEMA LEGAL Y LA SEGURIDAD VIAL.</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2700000">
            <a:off x="-1705354" y="9730112"/>
            <a:ext cx="6164339" cy="6164339"/>
            <a:chOff x="0" y="0"/>
            <a:chExt cx="1913890" cy="1913890"/>
          </a:xfrm>
        </p:grpSpPr>
        <p:sp>
          <p:nvSpPr>
            <p:cNvPr id="3" name="Freeform 3"/>
            <p:cNvSpPr/>
            <p:nvPr/>
          </p:nvSpPr>
          <p:spPr>
            <a:xfrm>
              <a:off x="0" y="0"/>
              <a:ext cx="1913890" cy="1913890"/>
            </a:xfrm>
            <a:custGeom>
              <a:avLst/>
              <a:gdLst/>
              <a:ahLst/>
              <a:cxnLst/>
              <a:rect l="l" t="t" r="r" b="b"/>
              <a:pathLst>
                <a:path w="1913890" h="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2B4A9D"/>
            </a:solidFill>
          </p:spPr>
          <p:txBody>
            <a:bodyPr/>
            <a:lstStyle/>
            <a:p>
              <a:endParaRPr lang="es-CO"/>
            </a:p>
          </p:txBody>
        </p:sp>
      </p:grpSp>
      <p:sp>
        <p:nvSpPr>
          <p:cNvPr id="4" name="Freeform 4"/>
          <p:cNvSpPr/>
          <p:nvPr/>
        </p:nvSpPr>
        <p:spPr>
          <a:xfrm>
            <a:off x="10078539" y="2639156"/>
            <a:ext cx="7762193" cy="4358103"/>
          </a:xfrm>
          <a:custGeom>
            <a:avLst/>
            <a:gdLst/>
            <a:ahLst/>
            <a:cxnLst/>
            <a:rect l="l" t="t" r="r" b="b"/>
            <a:pathLst>
              <a:path w="7762193" h="4358103">
                <a:moveTo>
                  <a:pt x="0" y="0"/>
                </a:moveTo>
                <a:lnTo>
                  <a:pt x="7762193" y="0"/>
                </a:lnTo>
                <a:lnTo>
                  <a:pt x="7762193" y="4358102"/>
                </a:lnTo>
                <a:lnTo>
                  <a:pt x="0" y="4358102"/>
                </a:lnTo>
                <a:lnTo>
                  <a:pt x="0" y="0"/>
                </a:lnTo>
                <a:close/>
              </a:path>
            </a:pathLst>
          </a:custGeom>
          <a:blipFill>
            <a:blip r:embed="rId2"/>
            <a:stretch>
              <a:fillRect/>
            </a:stretch>
          </a:blipFill>
        </p:spPr>
        <p:txBody>
          <a:bodyPr/>
          <a:lstStyle/>
          <a:p>
            <a:endParaRPr lang="es-CO"/>
          </a:p>
        </p:txBody>
      </p:sp>
      <p:sp>
        <p:nvSpPr>
          <p:cNvPr id="5" name="TextBox 5"/>
          <p:cNvSpPr txBox="1"/>
          <p:nvPr/>
        </p:nvSpPr>
        <p:spPr>
          <a:xfrm>
            <a:off x="2377670" y="962025"/>
            <a:ext cx="6715982" cy="1057275"/>
          </a:xfrm>
          <a:prstGeom prst="rect">
            <a:avLst/>
          </a:prstGeom>
        </p:spPr>
        <p:txBody>
          <a:bodyPr lIns="0" tIns="0" rIns="0" bIns="0" rtlCol="0" anchor="t">
            <a:spAutoFit/>
          </a:bodyPr>
          <a:lstStyle/>
          <a:p>
            <a:pPr>
              <a:lnSpc>
                <a:spcPts val="4200"/>
              </a:lnSpc>
            </a:pPr>
            <a:r>
              <a:rPr lang="en-US" sz="3000" spc="300" dirty="0">
                <a:solidFill>
                  <a:srgbClr val="2B4A9D"/>
                </a:solidFill>
                <a:latin typeface="Lato Bold"/>
              </a:rPr>
              <a:t>SELECCIÓN DE TÉCNICAS DE APRENDIZAJE DE MÁQUINA</a:t>
            </a:r>
          </a:p>
        </p:txBody>
      </p:sp>
      <p:sp>
        <p:nvSpPr>
          <p:cNvPr id="6" name="TextBox 6"/>
          <p:cNvSpPr txBox="1"/>
          <p:nvPr/>
        </p:nvSpPr>
        <p:spPr>
          <a:xfrm>
            <a:off x="1547679" y="2654301"/>
            <a:ext cx="8375964" cy="3914661"/>
          </a:xfrm>
          <a:prstGeom prst="rect">
            <a:avLst/>
          </a:prstGeom>
        </p:spPr>
        <p:txBody>
          <a:bodyPr lIns="0" tIns="0" rIns="0" bIns="0" rtlCol="0" anchor="t">
            <a:spAutoFit/>
          </a:bodyPr>
          <a:lstStyle/>
          <a:p>
            <a:pPr algn="just">
              <a:lnSpc>
                <a:spcPts val="2800"/>
              </a:lnSpc>
              <a:spcBef>
                <a:spcPct val="0"/>
              </a:spcBef>
            </a:pPr>
            <a:r>
              <a:rPr lang="es-MX" sz="2000" b="0" i="0" dirty="0">
                <a:solidFill>
                  <a:srgbClr val="0F0F0F"/>
                </a:solidFill>
                <a:effectLst/>
                <a:latin typeface="Söhne"/>
              </a:rPr>
              <a:t>En el aprendizaje supervisado, se utiliza la técnica del Bosque Aleatorio (</a:t>
            </a:r>
            <a:r>
              <a:rPr lang="es-MX" sz="2000" b="0" i="0" dirty="0" err="1">
                <a:solidFill>
                  <a:srgbClr val="0F0F0F"/>
                </a:solidFill>
                <a:effectLst/>
                <a:latin typeface="Söhne"/>
              </a:rPr>
              <a:t>Random</a:t>
            </a:r>
            <a:r>
              <a:rPr lang="es-MX" sz="2000" b="0" i="0" dirty="0">
                <a:solidFill>
                  <a:srgbClr val="0F0F0F"/>
                </a:solidFill>
                <a:effectLst/>
                <a:latin typeface="Söhne"/>
              </a:rPr>
              <a:t> Forest) para predecir el género, la edad y la raza del delincuente, así como el involucramiento y el número de personas involucradas en accidentes. En general, los modelos muestran un rendimiento aceptable según las métricas de evaluación específicas para cada problema de clasificación o regresión.</a:t>
            </a:r>
          </a:p>
          <a:p>
            <a:pPr algn="just">
              <a:lnSpc>
                <a:spcPts val="2800"/>
              </a:lnSpc>
              <a:spcBef>
                <a:spcPct val="0"/>
              </a:spcBef>
            </a:pPr>
            <a:endParaRPr lang="es-MX" sz="2000" dirty="0">
              <a:solidFill>
                <a:srgbClr val="0F0F0F"/>
              </a:solidFill>
              <a:latin typeface="Söhne"/>
            </a:endParaRPr>
          </a:p>
          <a:p>
            <a:pPr algn="just">
              <a:lnSpc>
                <a:spcPts val="2800"/>
              </a:lnSpc>
              <a:spcBef>
                <a:spcPct val="0"/>
              </a:spcBef>
            </a:pPr>
            <a:r>
              <a:rPr lang="es-MX" sz="2000" b="0" i="0" dirty="0">
                <a:solidFill>
                  <a:srgbClr val="0F0F0F"/>
                </a:solidFill>
                <a:effectLst/>
                <a:latin typeface="Söhne"/>
              </a:rPr>
              <a:t>En el aprendizaje no supervisado, se emplea la técnica de K-</a:t>
            </a:r>
            <a:r>
              <a:rPr lang="es-MX" sz="2000" b="0" i="0" dirty="0" err="1">
                <a:solidFill>
                  <a:srgbClr val="0F0F0F"/>
                </a:solidFill>
                <a:effectLst/>
                <a:latin typeface="Söhne"/>
              </a:rPr>
              <a:t>Means</a:t>
            </a:r>
            <a:r>
              <a:rPr lang="es-MX" sz="2000" b="0" i="0" dirty="0">
                <a:solidFill>
                  <a:srgbClr val="0F0F0F"/>
                </a:solidFill>
                <a:effectLst/>
                <a:latin typeface="Söhne"/>
              </a:rPr>
              <a:t> </a:t>
            </a:r>
            <a:r>
              <a:rPr lang="es-MX" sz="2000" b="0" i="0" dirty="0" err="1">
                <a:solidFill>
                  <a:srgbClr val="0F0F0F"/>
                </a:solidFill>
                <a:effectLst/>
                <a:latin typeface="Söhne"/>
              </a:rPr>
              <a:t>clustering</a:t>
            </a:r>
            <a:r>
              <a:rPr lang="es-MX" sz="2000" b="0" i="0" dirty="0">
                <a:solidFill>
                  <a:srgbClr val="0F0F0F"/>
                </a:solidFill>
                <a:effectLst/>
                <a:latin typeface="Söhne"/>
              </a:rPr>
              <a:t> para realizar la segmentación de accidentes, utilizando características geográficas y de seguridad. La segmentación resultante proporciona </a:t>
            </a:r>
            <a:r>
              <a:rPr lang="es-MX" sz="2000" b="0" i="0" dirty="0" err="1">
                <a:solidFill>
                  <a:srgbClr val="0F0F0F"/>
                </a:solidFill>
                <a:effectLst/>
                <a:latin typeface="Söhne"/>
              </a:rPr>
              <a:t>clusters</a:t>
            </a:r>
            <a:r>
              <a:rPr lang="es-MX" sz="2000" b="0" i="0" dirty="0">
                <a:solidFill>
                  <a:srgbClr val="0F0F0F"/>
                </a:solidFill>
                <a:effectLst/>
                <a:latin typeface="Söhne"/>
              </a:rPr>
              <a:t> distintivos que pueden ayudar en la comprensión de patrones en los datos de accidentes.</a:t>
            </a:r>
          </a:p>
          <a:p>
            <a:pPr algn="just">
              <a:lnSpc>
                <a:spcPts val="2800"/>
              </a:lnSpc>
              <a:spcBef>
                <a:spcPct val="0"/>
              </a:spcBef>
            </a:pPr>
            <a:endParaRPr lang="en-US" sz="2000" spc="200" dirty="0">
              <a:solidFill>
                <a:srgbClr val="2B4A9D"/>
              </a:solidFill>
              <a:latin typeface="Lato Bold"/>
            </a:endParaRPr>
          </a:p>
        </p:txBody>
      </p:sp>
      <p:grpSp>
        <p:nvGrpSpPr>
          <p:cNvPr id="7" name="Group 7"/>
          <p:cNvGrpSpPr/>
          <p:nvPr/>
        </p:nvGrpSpPr>
        <p:grpSpPr>
          <a:xfrm>
            <a:off x="11354223" y="7144290"/>
            <a:ext cx="6933777" cy="3142710"/>
            <a:chOff x="0" y="0"/>
            <a:chExt cx="2529461" cy="1146469"/>
          </a:xfrm>
        </p:grpSpPr>
        <p:sp>
          <p:nvSpPr>
            <p:cNvPr id="8" name="Freeform 8"/>
            <p:cNvSpPr/>
            <p:nvPr/>
          </p:nvSpPr>
          <p:spPr>
            <a:xfrm>
              <a:off x="0" y="0"/>
              <a:ext cx="2529461" cy="1146469"/>
            </a:xfrm>
            <a:custGeom>
              <a:avLst/>
              <a:gdLst/>
              <a:ahLst/>
              <a:cxnLst/>
              <a:rect l="l" t="t" r="r" b="b"/>
              <a:pathLst>
                <a:path w="2529461" h="1146469">
                  <a:moveTo>
                    <a:pt x="0" y="0"/>
                  </a:moveTo>
                  <a:lnTo>
                    <a:pt x="2529461" y="0"/>
                  </a:lnTo>
                  <a:lnTo>
                    <a:pt x="2529461" y="1146469"/>
                  </a:lnTo>
                  <a:lnTo>
                    <a:pt x="0" y="1146469"/>
                  </a:lnTo>
                  <a:close/>
                </a:path>
              </a:pathLst>
            </a:custGeom>
            <a:solidFill>
              <a:srgbClr val="2B4A9D"/>
            </a:solidFill>
          </p:spPr>
          <p:txBody>
            <a:bodyPr/>
            <a:lstStyle/>
            <a:p>
              <a:endParaRPr lang="es-CO"/>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3"/>
          <p:cNvSpPr txBox="1"/>
          <p:nvPr/>
        </p:nvSpPr>
        <p:spPr>
          <a:xfrm>
            <a:off x="2259949" y="4920682"/>
            <a:ext cx="3658955" cy="445635"/>
          </a:xfrm>
          <a:prstGeom prst="rect">
            <a:avLst/>
          </a:prstGeom>
        </p:spPr>
        <p:txBody>
          <a:bodyPr wrap="square" lIns="0" tIns="0" rIns="0" bIns="0" rtlCol="0" anchor="t">
            <a:spAutoFit/>
          </a:bodyPr>
          <a:lstStyle/>
          <a:p>
            <a:pPr algn="just">
              <a:lnSpc>
                <a:spcPts val="3080"/>
              </a:lnSpc>
            </a:pPr>
            <a:r>
              <a:rPr lang="en-US" sz="5400" spc="220" dirty="0" err="1">
                <a:solidFill>
                  <a:srgbClr val="000000"/>
                </a:solidFill>
                <a:latin typeface="Lato"/>
              </a:rPr>
              <a:t>Resultados</a:t>
            </a:r>
            <a:endParaRPr lang="en-US" sz="5400" spc="220" dirty="0">
              <a:solidFill>
                <a:srgbClr val="000000"/>
              </a:solidFill>
              <a:latin typeface="Lato"/>
            </a:endParaRPr>
          </a:p>
        </p:txBody>
      </p:sp>
      <p:pic>
        <p:nvPicPr>
          <p:cNvPr id="3" name="Imagen 2">
            <a:extLst>
              <a:ext uri="{FF2B5EF4-FFF2-40B4-BE49-F238E27FC236}">
                <a16:creationId xmlns:a16="http://schemas.microsoft.com/office/drawing/2014/main" id="{00447096-63C1-468E-9208-BDCAAE6699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78603" y="3162300"/>
            <a:ext cx="7620000" cy="4238625"/>
          </a:xfrm>
          <a:prstGeom prst="rect">
            <a:avLst/>
          </a:prstGeom>
        </p:spPr>
      </p:pic>
    </p:spTree>
    <p:extLst>
      <p:ext uri="{BB962C8B-B14F-4D97-AF65-F5344CB8AC3E}">
        <p14:creationId xmlns:p14="http://schemas.microsoft.com/office/powerpoint/2010/main" val="39508677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6"/>
          <p:cNvSpPr txBox="1"/>
          <p:nvPr/>
        </p:nvSpPr>
        <p:spPr>
          <a:xfrm>
            <a:off x="5522130" y="571500"/>
            <a:ext cx="7243740" cy="485902"/>
          </a:xfrm>
          <a:prstGeom prst="rect">
            <a:avLst/>
          </a:prstGeom>
        </p:spPr>
        <p:txBody>
          <a:bodyPr lIns="0" tIns="0" rIns="0" bIns="0" rtlCol="0" anchor="t">
            <a:spAutoFit/>
          </a:bodyPr>
          <a:lstStyle/>
          <a:p>
            <a:pPr algn="ctr">
              <a:lnSpc>
                <a:spcPts val="4200"/>
              </a:lnSpc>
            </a:pPr>
            <a:r>
              <a:rPr lang="en-US" sz="3000" spc="300" dirty="0" err="1">
                <a:solidFill>
                  <a:srgbClr val="2B4A9D"/>
                </a:solidFill>
                <a:latin typeface="Lato Bold"/>
              </a:rPr>
              <a:t>Resultados</a:t>
            </a:r>
            <a:endParaRPr lang="en-US" sz="3000" spc="300" dirty="0">
              <a:solidFill>
                <a:srgbClr val="2B4A9D"/>
              </a:solidFill>
              <a:latin typeface="Lato Bold"/>
            </a:endParaRPr>
          </a:p>
        </p:txBody>
      </p:sp>
      <p:sp>
        <p:nvSpPr>
          <p:cNvPr id="7" name="TextBox 7"/>
          <p:cNvSpPr txBox="1"/>
          <p:nvPr/>
        </p:nvSpPr>
        <p:spPr>
          <a:xfrm>
            <a:off x="1638300" y="1283568"/>
            <a:ext cx="15011399" cy="8431539"/>
          </a:xfrm>
          <a:prstGeom prst="rect">
            <a:avLst/>
          </a:prstGeom>
        </p:spPr>
        <p:txBody>
          <a:bodyPr wrap="square" lIns="0" tIns="0" rIns="0" bIns="0" rtlCol="0" anchor="t">
            <a:spAutoFit/>
          </a:bodyPr>
          <a:lstStyle/>
          <a:p>
            <a:pPr algn="just">
              <a:lnSpc>
                <a:spcPts val="2239"/>
              </a:lnSpc>
            </a:pPr>
            <a:r>
              <a:rPr lang="en-US" sz="1400" spc="159" dirty="0" err="1">
                <a:solidFill>
                  <a:srgbClr val="2B4A9D"/>
                </a:solidFill>
                <a:latin typeface="Lato"/>
              </a:rPr>
              <a:t>Modelos</a:t>
            </a:r>
            <a:r>
              <a:rPr lang="en-US" sz="1400" spc="159" dirty="0">
                <a:solidFill>
                  <a:srgbClr val="2B4A9D"/>
                </a:solidFill>
                <a:latin typeface="Lato"/>
              </a:rPr>
              <a:t> de </a:t>
            </a:r>
            <a:r>
              <a:rPr lang="en-US" sz="1400" spc="159" dirty="0" err="1">
                <a:solidFill>
                  <a:srgbClr val="2B4A9D"/>
                </a:solidFill>
                <a:latin typeface="Lato"/>
              </a:rPr>
              <a:t>Aprendizaje</a:t>
            </a:r>
            <a:r>
              <a:rPr lang="en-US" sz="1400" spc="159" dirty="0">
                <a:solidFill>
                  <a:srgbClr val="2B4A9D"/>
                </a:solidFill>
                <a:latin typeface="Lato"/>
              </a:rPr>
              <a:t> </a:t>
            </a:r>
            <a:r>
              <a:rPr lang="en-US" sz="1400" spc="159" dirty="0" err="1">
                <a:solidFill>
                  <a:srgbClr val="2B4A9D"/>
                </a:solidFill>
                <a:latin typeface="Lato"/>
              </a:rPr>
              <a:t>Supervisado</a:t>
            </a:r>
            <a:r>
              <a:rPr lang="en-US" sz="1400" spc="159" dirty="0">
                <a:solidFill>
                  <a:srgbClr val="2B4A9D"/>
                </a:solidFill>
                <a:latin typeface="Lato"/>
              </a:rPr>
              <a:t>:</a:t>
            </a:r>
          </a:p>
          <a:p>
            <a:pPr algn="just">
              <a:lnSpc>
                <a:spcPts val="2239"/>
              </a:lnSpc>
            </a:pPr>
            <a:endParaRPr lang="en-US" sz="1400" spc="159" dirty="0">
              <a:solidFill>
                <a:srgbClr val="2B4A9D"/>
              </a:solidFill>
              <a:latin typeface="Lato"/>
            </a:endParaRPr>
          </a:p>
          <a:p>
            <a:pPr algn="just">
              <a:lnSpc>
                <a:spcPts val="2239"/>
              </a:lnSpc>
            </a:pPr>
            <a:r>
              <a:rPr lang="en-US" sz="1400" spc="159" dirty="0">
                <a:solidFill>
                  <a:srgbClr val="2B4A9D"/>
                </a:solidFill>
                <a:latin typeface="Lato"/>
              </a:rPr>
              <a:t>1. </a:t>
            </a:r>
            <a:r>
              <a:rPr lang="en-US" sz="1400" spc="159" dirty="0" err="1">
                <a:solidFill>
                  <a:srgbClr val="2B4A9D"/>
                </a:solidFill>
                <a:latin typeface="Lato"/>
              </a:rPr>
              <a:t>Predicción</a:t>
            </a:r>
            <a:r>
              <a:rPr lang="en-US" sz="1400" spc="159" dirty="0">
                <a:solidFill>
                  <a:srgbClr val="2B4A9D"/>
                </a:solidFill>
                <a:latin typeface="Lato"/>
              </a:rPr>
              <a:t> del </a:t>
            </a:r>
            <a:r>
              <a:rPr lang="en-US" sz="1400" spc="159" dirty="0" err="1">
                <a:solidFill>
                  <a:srgbClr val="2B4A9D"/>
                </a:solidFill>
                <a:latin typeface="Lato"/>
              </a:rPr>
              <a:t>Género</a:t>
            </a:r>
            <a:r>
              <a:rPr lang="en-US" sz="1400" spc="159" dirty="0">
                <a:solidFill>
                  <a:srgbClr val="2B4A9D"/>
                </a:solidFill>
                <a:latin typeface="Lato"/>
              </a:rPr>
              <a:t> del Criminal:</a:t>
            </a:r>
          </a:p>
          <a:p>
            <a:pPr algn="just">
              <a:lnSpc>
                <a:spcPts val="2239"/>
              </a:lnSpc>
            </a:pPr>
            <a:r>
              <a:rPr lang="en-US" sz="1400" spc="159" dirty="0">
                <a:solidFill>
                  <a:srgbClr val="2B4A9D"/>
                </a:solidFill>
                <a:latin typeface="Lato"/>
              </a:rPr>
              <a:t> </a:t>
            </a:r>
            <a:r>
              <a:rPr lang="en-US" sz="1400" spc="159" dirty="0" err="1">
                <a:solidFill>
                  <a:srgbClr val="2B4A9D"/>
                </a:solidFill>
                <a:latin typeface="Lato"/>
              </a:rPr>
              <a:t>Precisión</a:t>
            </a:r>
            <a:r>
              <a:rPr lang="en-US" sz="1400" spc="159" dirty="0">
                <a:solidFill>
                  <a:srgbClr val="2B4A9D"/>
                </a:solidFill>
                <a:latin typeface="Lato"/>
              </a:rPr>
              <a:t>: 80.67%</a:t>
            </a:r>
          </a:p>
          <a:p>
            <a:pPr algn="just">
              <a:lnSpc>
                <a:spcPts val="2239"/>
              </a:lnSpc>
            </a:pPr>
            <a:r>
              <a:rPr lang="en-US" sz="1400" spc="159" dirty="0">
                <a:solidFill>
                  <a:srgbClr val="2B4A9D"/>
                </a:solidFill>
                <a:latin typeface="Lato"/>
              </a:rPr>
              <a:t> </a:t>
            </a:r>
            <a:r>
              <a:rPr lang="en-US" sz="1400" spc="159" dirty="0" err="1">
                <a:solidFill>
                  <a:srgbClr val="2B4A9D"/>
                </a:solidFill>
                <a:latin typeface="Lato"/>
              </a:rPr>
              <a:t>Observación</a:t>
            </a:r>
            <a:r>
              <a:rPr lang="en-US" sz="1400" spc="159" dirty="0">
                <a:solidFill>
                  <a:srgbClr val="2B4A9D"/>
                </a:solidFill>
                <a:latin typeface="Lato"/>
              </a:rPr>
              <a:t>: Mayor </a:t>
            </a:r>
            <a:r>
              <a:rPr lang="en-US" sz="1400" spc="159" dirty="0" err="1">
                <a:solidFill>
                  <a:srgbClr val="2B4A9D"/>
                </a:solidFill>
                <a:latin typeface="Lato"/>
              </a:rPr>
              <a:t>precisión</a:t>
            </a:r>
            <a:r>
              <a:rPr lang="en-US" sz="1400" spc="159" dirty="0">
                <a:solidFill>
                  <a:srgbClr val="2B4A9D"/>
                </a:solidFill>
                <a:latin typeface="Lato"/>
              </a:rPr>
              <a:t> </a:t>
            </a:r>
            <a:r>
              <a:rPr lang="en-US" sz="1400" spc="159" dirty="0" err="1">
                <a:solidFill>
                  <a:srgbClr val="2B4A9D"/>
                </a:solidFill>
                <a:latin typeface="Lato"/>
              </a:rPr>
              <a:t>en</a:t>
            </a:r>
            <a:r>
              <a:rPr lang="en-US" sz="1400" spc="159" dirty="0">
                <a:solidFill>
                  <a:srgbClr val="2B4A9D"/>
                </a:solidFill>
                <a:latin typeface="Lato"/>
              </a:rPr>
              <a:t> </a:t>
            </a:r>
            <a:r>
              <a:rPr lang="en-US" sz="1400" spc="159" dirty="0" err="1">
                <a:solidFill>
                  <a:srgbClr val="2B4A9D"/>
                </a:solidFill>
                <a:latin typeface="Lato"/>
              </a:rPr>
              <a:t>clasificar</a:t>
            </a:r>
            <a:r>
              <a:rPr lang="en-US" sz="1400" spc="159" dirty="0">
                <a:solidFill>
                  <a:srgbClr val="2B4A9D"/>
                </a:solidFill>
                <a:latin typeface="Lato"/>
              </a:rPr>
              <a:t> </a:t>
            </a:r>
            <a:r>
              <a:rPr lang="en-US" sz="1400" spc="159" dirty="0" err="1">
                <a:solidFill>
                  <a:srgbClr val="2B4A9D"/>
                </a:solidFill>
                <a:latin typeface="Lato"/>
              </a:rPr>
              <a:t>género</a:t>
            </a:r>
            <a:r>
              <a:rPr lang="en-US" sz="1400" spc="159" dirty="0">
                <a:solidFill>
                  <a:srgbClr val="2B4A9D"/>
                </a:solidFill>
                <a:latin typeface="Lato"/>
              </a:rPr>
              <a:t> </a:t>
            </a:r>
            <a:r>
              <a:rPr lang="en-US" sz="1400" spc="159" dirty="0" err="1">
                <a:solidFill>
                  <a:srgbClr val="2B4A9D"/>
                </a:solidFill>
                <a:latin typeface="Lato"/>
              </a:rPr>
              <a:t>masculino</a:t>
            </a:r>
            <a:r>
              <a:rPr lang="en-US" sz="1400" spc="159" dirty="0">
                <a:solidFill>
                  <a:srgbClr val="2B4A9D"/>
                </a:solidFill>
                <a:latin typeface="Lato"/>
              </a:rPr>
              <a:t> (M) que </a:t>
            </a:r>
            <a:r>
              <a:rPr lang="en-US" sz="1400" spc="159" dirty="0" err="1">
                <a:solidFill>
                  <a:srgbClr val="2B4A9D"/>
                </a:solidFill>
                <a:latin typeface="Lato"/>
              </a:rPr>
              <a:t>femenino</a:t>
            </a:r>
            <a:r>
              <a:rPr lang="en-US" sz="1400" spc="159" dirty="0">
                <a:solidFill>
                  <a:srgbClr val="2B4A9D"/>
                </a:solidFill>
                <a:latin typeface="Lato"/>
              </a:rPr>
              <a:t> (F).</a:t>
            </a:r>
          </a:p>
          <a:p>
            <a:pPr algn="just">
              <a:lnSpc>
                <a:spcPts val="2239"/>
              </a:lnSpc>
            </a:pPr>
            <a:endParaRPr lang="en-US" sz="1400" spc="159" dirty="0">
              <a:solidFill>
                <a:srgbClr val="2B4A9D"/>
              </a:solidFill>
              <a:latin typeface="Lato"/>
            </a:endParaRPr>
          </a:p>
          <a:p>
            <a:pPr algn="just">
              <a:lnSpc>
                <a:spcPts val="2239"/>
              </a:lnSpc>
            </a:pPr>
            <a:r>
              <a:rPr lang="en-US" sz="1400" spc="159" dirty="0">
                <a:solidFill>
                  <a:srgbClr val="2B4A9D"/>
                </a:solidFill>
                <a:latin typeface="Lato"/>
              </a:rPr>
              <a:t> 2. </a:t>
            </a:r>
            <a:r>
              <a:rPr lang="en-US" sz="1400" spc="159" dirty="0" err="1">
                <a:solidFill>
                  <a:srgbClr val="2B4A9D"/>
                </a:solidFill>
                <a:latin typeface="Lato"/>
              </a:rPr>
              <a:t>Predicción</a:t>
            </a:r>
            <a:r>
              <a:rPr lang="en-US" sz="1400" spc="159" dirty="0">
                <a:solidFill>
                  <a:srgbClr val="2B4A9D"/>
                </a:solidFill>
                <a:latin typeface="Lato"/>
              </a:rPr>
              <a:t> de la </a:t>
            </a:r>
            <a:r>
              <a:rPr lang="en-US" sz="1400" spc="159" dirty="0" err="1">
                <a:solidFill>
                  <a:srgbClr val="2B4A9D"/>
                </a:solidFill>
                <a:latin typeface="Lato"/>
              </a:rPr>
              <a:t>Edad</a:t>
            </a:r>
            <a:r>
              <a:rPr lang="en-US" sz="1400" spc="159" dirty="0">
                <a:solidFill>
                  <a:srgbClr val="2B4A9D"/>
                </a:solidFill>
                <a:latin typeface="Lato"/>
              </a:rPr>
              <a:t> del Criminal:</a:t>
            </a:r>
          </a:p>
          <a:p>
            <a:pPr algn="just">
              <a:lnSpc>
                <a:spcPts val="2239"/>
              </a:lnSpc>
            </a:pPr>
            <a:r>
              <a:rPr lang="en-US" sz="1400" spc="159" dirty="0">
                <a:solidFill>
                  <a:srgbClr val="2B4A9D"/>
                </a:solidFill>
                <a:latin typeface="Lato"/>
              </a:rPr>
              <a:t> </a:t>
            </a:r>
            <a:r>
              <a:rPr lang="en-US" sz="1400" spc="159" dirty="0" err="1">
                <a:solidFill>
                  <a:srgbClr val="2B4A9D"/>
                </a:solidFill>
                <a:latin typeface="Lato"/>
              </a:rPr>
              <a:t>Precisión</a:t>
            </a:r>
            <a:r>
              <a:rPr lang="en-US" sz="1400" spc="159" dirty="0">
                <a:solidFill>
                  <a:srgbClr val="2B4A9D"/>
                </a:solidFill>
                <a:latin typeface="Lato"/>
              </a:rPr>
              <a:t>: 57.15%</a:t>
            </a:r>
          </a:p>
          <a:p>
            <a:pPr algn="just">
              <a:lnSpc>
                <a:spcPts val="2239"/>
              </a:lnSpc>
            </a:pPr>
            <a:r>
              <a:rPr lang="en-US" sz="1400" spc="159" dirty="0">
                <a:solidFill>
                  <a:srgbClr val="2B4A9D"/>
                </a:solidFill>
                <a:latin typeface="Lato"/>
              </a:rPr>
              <a:t> </a:t>
            </a:r>
            <a:r>
              <a:rPr lang="en-US" sz="1400" spc="159" dirty="0" err="1">
                <a:solidFill>
                  <a:srgbClr val="2B4A9D"/>
                </a:solidFill>
                <a:latin typeface="Lato"/>
              </a:rPr>
              <a:t>Observación</a:t>
            </a:r>
            <a:r>
              <a:rPr lang="en-US" sz="1400" spc="159" dirty="0">
                <a:solidFill>
                  <a:srgbClr val="2B4A9D"/>
                </a:solidFill>
                <a:latin typeface="Lato"/>
              </a:rPr>
              <a:t>: Mayor </a:t>
            </a:r>
            <a:r>
              <a:rPr lang="en-US" sz="1400" spc="159" dirty="0" err="1">
                <a:solidFill>
                  <a:srgbClr val="2B4A9D"/>
                </a:solidFill>
                <a:latin typeface="Lato"/>
              </a:rPr>
              <a:t>precisión</a:t>
            </a:r>
            <a:r>
              <a:rPr lang="en-US" sz="1400" spc="159" dirty="0">
                <a:solidFill>
                  <a:srgbClr val="2B4A9D"/>
                </a:solidFill>
                <a:latin typeface="Lato"/>
              </a:rPr>
              <a:t> para la </a:t>
            </a:r>
            <a:r>
              <a:rPr lang="en-US" sz="1400" spc="159" dirty="0" err="1">
                <a:solidFill>
                  <a:srgbClr val="2B4A9D"/>
                </a:solidFill>
                <a:latin typeface="Lato"/>
              </a:rPr>
              <a:t>categoría</a:t>
            </a:r>
            <a:r>
              <a:rPr lang="en-US" sz="1400" spc="159" dirty="0">
                <a:solidFill>
                  <a:srgbClr val="2B4A9D"/>
                </a:solidFill>
                <a:latin typeface="Lato"/>
              </a:rPr>
              <a:t> de </a:t>
            </a:r>
            <a:r>
              <a:rPr lang="en-US" sz="1400" spc="159" dirty="0" err="1">
                <a:solidFill>
                  <a:srgbClr val="2B4A9D"/>
                </a:solidFill>
                <a:latin typeface="Lato"/>
              </a:rPr>
              <a:t>edad</a:t>
            </a:r>
            <a:r>
              <a:rPr lang="en-US" sz="1400" spc="159" dirty="0">
                <a:solidFill>
                  <a:srgbClr val="2B4A9D"/>
                </a:solidFill>
                <a:latin typeface="Lato"/>
              </a:rPr>
              <a:t> de 25-44 </a:t>
            </a:r>
            <a:r>
              <a:rPr lang="en-US" sz="1400" spc="159" dirty="0" err="1">
                <a:solidFill>
                  <a:srgbClr val="2B4A9D"/>
                </a:solidFill>
                <a:latin typeface="Lato"/>
              </a:rPr>
              <a:t>años</a:t>
            </a:r>
            <a:r>
              <a:rPr lang="en-US" sz="1400" spc="159" dirty="0">
                <a:solidFill>
                  <a:srgbClr val="2B4A9D"/>
                </a:solidFill>
                <a:latin typeface="Lato"/>
              </a:rPr>
              <a:t>, </a:t>
            </a:r>
            <a:r>
              <a:rPr lang="en-US" sz="1400" spc="159" dirty="0" err="1">
                <a:solidFill>
                  <a:srgbClr val="2B4A9D"/>
                </a:solidFill>
                <a:latin typeface="Lato"/>
              </a:rPr>
              <a:t>menos</a:t>
            </a:r>
            <a:r>
              <a:rPr lang="en-US" sz="1400" spc="159" dirty="0">
                <a:solidFill>
                  <a:srgbClr val="2B4A9D"/>
                </a:solidFill>
                <a:latin typeface="Lato"/>
              </a:rPr>
              <a:t> </a:t>
            </a:r>
            <a:r>
              <a:rPr lang="en-US" sz="1400" spc="159" dirty="0" err="1">
                <a:solidFill>
                  <a:srgbClr val="2B4A9D"/>
                </a:solidFill>
                <a:latin typeface="Lato"/>
              </a:rPr>
              <a:t>precisa</a:t>
            </a:r>
            <a:r>
              <a:rPr lang="en-US" sz="1400" spc="159" dirty="0">
                <a:solidFill>
                  <a:srgbClr val="2B4A9D"/>
                </a:solidFill>
                <a:latin typeface="Lato"/>
              </a:rPr>
              <a:t> </a:t>
            </a:r>
            <a:r>
              <a:rPr lang="en-US" sz="1400" spc="159" dirty="0" err="1">
                <a:solidFill>
                  <a:srgbClr val="2B4A9D"/>
                </a:solidFill>
                <a:latin typeface="Lato"/>
              </a:rPr>
              <a:t>en</a:t>
            </a:r>
            <a:r>
              <a:rPr lang="en-US" sz="1400" spc="159" dirty="0">
                <a:solidFill>
                  <a:srgbClr val="2B4A9D"/>
                </a:solidFill>
                <a:latin typeface="Lato"/>
              </a:rPr>
              <a:t> </a:t>
            </a:r>
            <a:r>
              <a:rPr lang="en-US" sz="1400" spc="159" dirty="0" err="1">
                <a:solidFill>
                  <a:srgbClr val="2B4A9D"/>
                </a:solidFill>
                <a:latin typeface="Lato"/>
              </a:rPr>
              <a:t>otras</a:t>
            </a:r>
            <a:r>
              <a:rPr lang="en-US" sz="1400" spc="159" dirty="0">
                <a:solidFill>
                  <a:srgbClr val="2B4A9D"/>
                </a:solidFill>
                <a:latin typeface="Lato"/>
              </a:rPr>
              <a:t> </a:t>
            </a:r>
            <a:r>
              <a:rPr lang="en-US" sz="1400" spc="159" dirty="0" err="1">
                <a:solidFill>
                  <a:srgbClr val="2B4A9D"/>
                </a:solidFill>
                <a:latin typeface="Lato"/>
              </a:rPr>
              <a:t>categorías</a:t>
            </a:r>
            <a:r>
              <a:rPr lang="en-US" sz="1400" spc="159" dirty="0">
                <a:solidFill>
                  <a:srgbClr val="2B4A9D"/>
                </a:solidFill>
                <a:latin typeface="Lato"/>
              </a:rPr>
              <a:t>.</a:t>
            </a:r>
          </a:p>
          <a:p>
            <a:pPr algn="just">
              <a:lnSpc>
                <a:spcPts val="2239"/>
              </a:lnSpc>
            </a:pPr>
            <a:endParaRPr lang="en-US" sz="1400" spc="159" dirty="0">
              <a:solidFill>
                <a:srgbClr val="2B4A9D"/>
              </a:solidFill>
              <a:latin typeface="Lato"/>
            </a:endParaRPr>
          </a:p>
          <a:p>
            <a:pPr algn="just">
              <a:lnSpc>
                <a:spcPts val="2239"/>
              </a:lnSpc>
            </a:pPr>
            <a:r>
              <a:rPr lang="en-US" sz="1400" spc="159" dirty="0">
                <a:solidFill>
                  <a:srgbClr val="2B4A9D"/>
                </a:solidFill>
                <a:latin typeface="Lato"/>
              </a:rPr>
              <a:t>3. </a:t>
            </a:r>
            <a:r>
              <a:rPr lang="en-US" sz="1400" spc="159" dirty="0" err="1">
                <a:solidFill>
                  <a:srgbClr val="2B4A9D"/>
                </a:solidFill>
                <a:latin typeface="Lato"/>
              </a:rPr>
              <a:t>Predicción</a:t>
            </a:r>
            <a:r>
              <a:rPr lang="en-US" sz="1400" spc="159" dirty="0">
                <a:solidFill>
                  <a:srgbClr val="2B4A9D"/>
                </a:solidFill>
                <a:latin typeface="Lato"/>
              </a:rPr>
              <a:t> de la Raza del Criminal:</a:t>
            </a:r>
          </a:p>
          <a:p>
            <a:pPr algn="just">
              <a:lnSpc>
                <a:spcPts val="2239"/>
              </a:lnSpc>
            </a:pPr>
            <a:r>
              <a:rPr lang="en-US" sz="1400" spc="159" dirty="0">
                <a:solidFill>
                  <a:srgbClr val="2B4A9D"/>
                </a:solidFill>
                <a:latin typeface="Lato"/>
              </a:rPr>
              <a:t> </a:t>
            </a:r>
            <a:r>
              <a:rPr lang="en-US" sz="1400" spc="159" dirty="0" err="1">
                <a:solidFill>
                  <a:srgbClr val="2B4A9D"/>
                </a:solidFill>
                <a:latin typeface="Lato"/>
              </a:rPr>
              <a:t>Precisión</a:t>
            </a:r>
            <a:r>
              <a:rPr lang="en-US" sz="1400" spc="159" dirty="0">
                <a:solidFill>
                  <a:srgbClr val="2B4A9D"/>
                </a:solidFill>
                <a:latin typeface="Lato"/>
              </a:rPr>
              <a:t>: 48.83%</a:t>
            </a:r>
          </a:p>
          <a:p>
            <a:pPr algn="just">
              <a:lnSpc>
                <a:spcPts val="2239"/>
              </a:lnSpc>
            </a:pPr>
            <a:r>
              <a:rPr lang="en-US" sz="1400" spc="159" dirty="0">
                <a:solidFill>
                  <a:srgbClr val="2B4A9D"/>
                </a:solidFill>
                <a:latin typeface="Lato"/>
              </a:rPr>
              <a:t> </a:t>
            </a:r>
            <a:r>
              <a:rPr lang="en-US" sz="1400" spc="159" dirty="0" err="1">
                <a:solidFill>
                  <a:srgbClr val="2B4A9D"/>
                </a:solidFill>
                <a:latin typeface="Lato"/>
              </a:rPr>
              <a:t>Observación</a:t>
            </a:r>
            <a:r>
              <a:rPr lang="en-US" sz="1400" spc="159" dirty="0">
                <a:solidFill>
                  <a:srgbClr val="2B4A9D"/>
                </a:solidFill>
                <a:latin typeface="Lato"/>
              </a:rPr>
              <a:t>: </a:t>
            </a:r>
            <a:r>
              <a:rPr lang="en-US" sz="1400" spc="159" dirty="0" err="1">
                <a:solidFill>
                  <a:srgbClr val="2B4A9D"/>
                </a:solidFill>
                <a:latin typeface="Lato"/>
              </a:rPr>
              <a:t>Precisión</a:t>
            </a:r>
            <a:r>
              <a:rPr lang="en-US" sz="1400" spc="159" dirty="0">
                <a:solidFill>
                  <a:srgbClr val="2B4A9D"/>
                </a:solidFill>
                <a:latin typeface="Lato"/>
              </a:rPr>
              <a:t> </a:t>
            </a:r>
            <a:r>
              <a:rPr lang="en-US" sz="1400" spc="159" dirty="0" err="1">
                <a:solidFill>
                  <a:srgbClr val="2B4A9D"/>
                </a:solidFill>
                <a:latin typeface="Lato"/>
              </a:rPr>
              <a:t>más</a:t>
            </a:r>
            <a:r>
              <a:rPr lang="en-US" sz="1400" spc="159" dirty="0">
                <a:solidFill>
                  <a:srgbClr val="2B4A9D"/>
                </a:solidFill>
                <a:latin typeface="Lato"/>
              </a:rPr>
              <a:t> </a:t>
            </a:r>
            <a:r>
              <a:rPr lang="en-US" sz="1400" spc="159" dirty="0" err="1">
                <a:solidFill>
                  <a:srgbClr val="2B4A9D"/>
                </a:solidFill>
                <a:latin typeface="Lato"/>
              </a:rPr>
              <a:t>alta</a:t>
            </a:r>
            <a:r>
              <a:rPr lang="en-US" sz="1400" spc="159" dirty="0">
                <a:solidFill>
                  <a:srgbClr val="2B4A9D"/>
                </a:solidFill>
                <a:latin typeface="Lato"/>
              </a:rPr>
              <a:t> para la </a:t>
            </a:r>
            <a:r>
              <a:rPr lang="en-US" sz="1400" spc="159" dirty="0" err="1">
                <a:solidFill>
                  <a:srgbClr val="2B4A9D"/>
                </a:solidFill>
                <a:latin typeface="Lato"/>
              </a:rPr>
              <a:t>categoría</a:t>
            </a:r>
            <a:r>
              <a:rPr lang="en-US" sz="1400" spc="159" dirty="0">
                <a:solidFill>
                  <a:srgbClr val="2B4A9D"/>
                </a:solidFill>
                <a:latin typeface="Lato"/>
              </a:rPr>
              <a:t> de </a:t>
            </a:r>
            <a:r>
              <a:rPr lang="en-US" sz="1400" spc="159" dirty="0" err="1">
                <a:solidFill>
                  <a:srgbClr val="2B4A9D"/>
                </a:solidFill>
                <a:latin typeface="Lato"/>
              </a:rPr>
              <a:t>raza</a:t>
            </a:r>
            <a:r>
              <a:rPr lang="en-US" sz="1400" spc="159" dirty="0">
                <a:solidFill>
                  <a:srgbClr val="2B4A9D"/>
                </a:solidFill>
                <a:latin typeface="Lato"/>
              </a:rPr>
              <a:t> "BLACK“.</a:t>
            </a:r>
          </a:p>
          <a:p>
            <a:pPr algn="just">
              <a:lnSpc>
                <a:spcPts val="2239"/>
              </a:lnSpc>
            </a:pPr>
            <a:endParaRPr lang="en-US" sz="1400" spc="159" dirty="0">
              <a:solidFill>
                <a:srgbClr val="2B4A9D"/>
              </a:solidFill>
              <a:latin typeface="Lato"/>
            </a:endParaRPr>
          </a:p>
          <a:p>
            <a:pPr algn="just">
              <a:lnSpc>
                <a:spcPts val="2239"/>
              </a:lnSpc>
            </a:pPr>
            <a:r>
              <a:rPr lang="en-US" sz="1400" spc="159" dirty="0">
                <a:solidFill>
                  <a:srgbClr val="2B4A9D"/>
                </a:solidFill>
                <a:latin typeface="Lato"/>
              </a:rPr>
              <a:t>4. </a:t>
            </a:r>
            <a:r>
              <a:rPr lang="en-US" sz="1400" spc="159" dirty="0" err="1">
                <a:solidFill>
                  <a:srgbClr val="2B4A9D"/>
                </a:solidFill>
                <a:latin typeface="Lato"/>
              </a:rPr>
              <a:t>Predicción</a:t>
            </a:r>
            <a:r>
              <a:rPr lang="en-US" sz="1400" spc="159" dirty="0">
                <a:solidFill>
                  <a:srgbClr val="2B4A9D"/>
                </a:solidFill>
                <a:latin typeface="Lato"/>
              </a:rPr>
              <a:t> de </a:t>
            </a:r>
            <a:r>
              <a:rPr lang="en-US" sz="1400" spc="159" dirty="0" err="1">
                <a:solidFill>
                  <a:srgbClr val="2B4A9D"/>
                </a:solidFill>
                <a:latin typeface="Lato"/>
              </a:rPr>
              <a:t>Involucramiento</a:t>
            </a:r>
            <a:r>
              <a:rPr lang="en-US" sz="1400" spc="159" dirty="0">
                <a:solidFill>
                  <a:srgbClr val="2B4A9D"/>
                </a:solidFill>
                <a:latin typeface="Lato"/>
              </a:rPr>
              <a:t> </a:t>
            </a:r>
            <a:r>
              <a:rPr lang="en-US" sz="1400" spc="159" dirty="0" err="1">
                <a:solidFill>
                  <a:srgbClr val="2B4A9D"/>
                </a:solidFill>
                <a:latin typeface="Lato"/>
              </a:rPr>
              <a:t>en</a:t>
            </a:r>
            <a:r>
              <a:rPr lang="en-US" sz="1400" spc="159" dirty="0">
                <a:solidFill>
                  <a:srgbClr val="2B4A9D"/>
                </a:solidFill>
                <a:latin typeface="Lato"/>
              </a:rPr>
              <a:t> </a:t>
            </a:r>
            <a:r>
              <a:rPr lang="en-US" sz="1400" spc="159" dirty="0" err="1">
                <a:solidFill>
                  <a:srgbClr val="2B4A9D"/>
                </a:solidFill>
                <a:latin typeface="Lato"/>
              </a:rPr>
              <a:t>Accidentes</a:t>
            </a:r>
            <a:r>
              <a:rPr lang="en-US" sz="1400" spc="159" dirty="0">
                <a:solidFill>
                  <a:srgbClr val="2B4A9D"/>
                </a:solidFill>
                <a:latin typeface="Lato"/>
              </a:rPr>
              <a:t>:</a:t>
            </a:r>
          </a:p>
          <a:p>
            <a:pPr algn="just">
              <a:lnSpc>
                <a:spcPts val="2239"/>
              </a:lnSpc>
            </a:pPr>
            <a:r>
              <a:rPr lang="en-US" sz="1400" spc="159" dirty="0">
                <a:solidFill>
                  <a:srgbClr val="2B4A9D"/>
                </a:solidFill>
                <a:latin typeface="Lato"/>
              </a:rPr>
              <a:t> </a:t>
            </a:r>
            <a:r>
              <a:rPr lang="en-US" sz="1400" spc="159" dirty="0" err="1">
                <a:solidFill>
                  <a:srgbClr val="2B4A9D"/>
                </a:solidFill>
                <a:latin typeface="Lato"/>
              </a:rPr>
              <a:t>Precisión</a:t>
            </a:r>
            <a:r>
              <a:rPr lang="en-US" sz="1400" spc="159" dirty="0">
                <a:solidFill>
                  <a:srgbClr val="2B4A9D"/>
                </a:solidFill>
                <a:latin typeface="Lato"/>
              </a:rPr>
              <a:t>: 70.92%</a:t>
            </a:r>
          </a:p>
          <a:p>
            <a:pPr algn="just">
              <a:lnSpc>
                <a:spcPts val="2239"/>
              </a:lnSpc>
            </a:pPr>
            <a:r>
              <a:rPr lang="en-US" sz="1400" spc="159" dirty="0">
                <a:solidFill>
                  <a:srgbClr val="2B4A9D"/>
                </a:solidFill>
                <a:latin typeface="Lato"/>
              </a:rPr>
              <a:t> </a:t>
            </a:r>
            <a:r>
              <a:rPr lang="en-US" sz="1400" spc="159" dirty="0" err="1">
                <a:solidFill>
                  <a:srgbClr val="2B4A9D"/>
                </a:solidFill>
                <a:latin typeface="Lato"/>
              </a:rPr>
              <a:t>Observación:Mayor</a:t>
            </a:r>
            <a:r>
              <a:rPr lang="en-US" sz="1400" spc="159" dirty="0">
                <a:solidFill>
                  <a:srgbClr val="2B4A9D"/>
                </a:solidFill>
                <a:latin typeface="Lato"/>
              </a:rPr>
              <a:t> </a:t>
            </a:r>
            <a:r>
              <a:rPr lang="en-US" sz="1400" spc="159" dirty="0" err="1">
                <a:solidFill>
                  <a:srgbClr val="2B4A9D"/>
                </a:solidFill>
                <a:latin typeface="Lato"/>
              </a:rPr>
              <a:t>precisión</a:t>
            </a:r>
            <a:r>
              <a:rPr lang="en-US" sz="1400" spc="159" dirty="0">
                <a:solidFill>
                  <a:srgbClr val="2B4A9D"/>
                </a:solidFill>
                <a:latin typeface="Lato"/>
              </a:rPr>
              <a:t> </a:t>
            </a:r>
            <a:r>
              <a:rPr lang="en-US" sz="1400" spc="159" dirty="0" err="1">
                <a:solidFill>
                  <a:srgbClr val="2B4A9D"/>
                </a:solidFill>
                <a:latin typeface="Lato"/>
              </a:rPr>
              <a:t>cuando</a:t>
            </a:r>
            <a:r>
              <a:rPr lang="en-US" sz="1400" spc="159" dirty="0">
                <a:solidFill>
                  <a:srgbClr val="2B4A9D"/>
                </a:solidFill>
                <a:latin typeface="Lato"/>
              </a:rPr>
              <a:t> no hay </a:t>
            </a:r>
            <a:r>
              <a:rPr lang="en-US" sz="1400" spc="159" dirty="0" err="1">
                <a:solidFill>
                  <a:srgbClr val="2B4A9D"/>
                </a:solidFill>
                <a:latin typeface="Lato"/>
              </a:rPr>
              <a:t>involucramiento</a:t>
            </a:r>
            <a:r>
              <a:rPr lang="en-US" sz="1400" spc="159" dirty="0">
                <a:solidFill>
                  <a:srgbClr val="2B4A9D"/>
                </a:solidFill>
                <a:latin typeface="Lato"/>
              </a:rPr>
              <a:t> de </a:t>
            </a:r>
            <a:r>
              <a:rPr lang="en-US" sz="1400" spc="159" dirty="0" err="1">
                <a:solidFill>
                  <a:srgbClr val="2B4A9D"/>
                </a:solidFill>
                <a:latin typeface="Lato"/>
              </a:rPr>
              <a:t>peatones</a:t>
            </a:r>
            <a:r>
              <a:rPr lang="en-US" sz="1400" spc="159" dirty="0">
                <a:solidFill>
                  <a:srgbClr val="2B4A9D"/>
                </a:solidFill>
                <a:latin typeface="Lato"/>
              </a:rPr>
              <a:t>, </a:t>
            </a:r>
            <a:r>
              <a:rPr lang="en-US" sz="1400" spc="159" dirty="0" err="1">
                <a:solidFill>
                  <a:srgbClr val="2B4A9D"/>
                </a:solidFill>
                <a:latin typeface="Lato"/>
              </a:rPr>
              <a:t>ciclistas</a:t>
            </a:r>
            <a:r>
              <a:rPr lang="en-US" sz="1400" spc="159" dirty="0">
                <a:solidFill>
                  <a:srgbClr val="2B4A9D"/>
                </a:solidFill>
                <a:latin typeface="Lato"/>
              </a:rPr>
              <a:t> o </a:t>
            </a:r>
            <a:r>
              <a:rPr lang="en-US" sz="1400" spc="159" dirty="0" err="1">
                <a:solidFill>
                  <a:srgbClr val="2B4A9D"/>
                </a:solidFill>
                <a:latin typeface="Lato"/>
              </a:rPr>
              <a:t>automovilistas</a:t>
            </a:r>
            <a:endParaRPr lang="en-US" sz="1400" spc="159" dirty="0">
              <a:solidFill>
                <a:srgbClr val="2B4A9D"/>
              </a:solidFill>
              <a:latin typeface="Lato"/>
            </a:endParaRPr>
          </a:p>
          <a:p>
            <a:pPr algn="just">
              <a:lnSpc>
                <a:spcPts val="2239"/>
              </a:lnSpc>
            </a:pPr>
            <a:endParaRPr lang="en-US" sz="1400" spc="159" dirty="0">
              <a:solidFill>
                <a:srgbClr val="2B4A9D"/>
              </a:solidFill>
              <a:latin typeface="Lato"/>
            </a:endParaRPr>
          </a:p>
          <a:p>
            <a:pPr algn="just">
              <a:lnSpc>
                <a:spcPts val="2239"/>
              </a:lnSpc>
            </a:pPr>
            <a:r>
              <a:rPr lang="en-US" sz="1400" spc="159" dirty="0">
                <a:solidFill>
                  <a:srgbClr val="2B4A9D"/>
                </a:solidFill>
                <a:latin typeface="Lato"/>
              </a:rPr>
              <a:t>5. </a:t>
            </a:r>
            <a:r>
              <a:rPr lang="en-US" sz="1400" spc="159" dirty="0" err="1">
                <a:solidFill>
                  <a:srgbClr val="2B4A9D"/>
                </a:solidFill>
                <a:latin typeface="Lato"/>
              </a:rPr>
              <a:t>Predicción</a:t>
            </a:r>
            <a:r>
              <a:rPr lang="en-US" sz="1400" spc="159" dirty="0">
                <a:solidFill>
                  <a:srgbClr val="2B4A9D"/>
                </a:solidFill>
                <a:latin typeface="Lato"/>
              </a:rPr>
              <a:t> del </a:t>
            </a:r>
            <a:r>
              <a:rPr lang="en-US" sz="1400" spc="159" dirty="0" err="1">
                <a:solidFill>
                  <a:srgbClr val="2B4A9D"/>
                </a:solidFill>
                <a:latin typeface="Lato"/>
              </a:rPr>
              <a:t>Número</a:t>
            </a:r>
            <a:r>
              <a:rPr lang="en-US" sz="1400" spc="159" dirty="0">
                <a:solidFill>
                  <a:srgbClr val="2B4A9D"/>
                </a:solidFill>
                <a:latin typeface="Lato"/>
              </a:rPr>
              <a:t> de Personas </a:t>
            </a:r>
            <a:r>
              <a:rPr lang="en-US" sz="1400" spc="159" dirty="0" err="1">
                <a:solidFill>
                  <a:srgbClr val="2B4A9D"/>
                </a:solidFill>
                <a:latin typeface="Lato"/>
              </a:rPr>
              <a:t>Involucradas</a:t>
            </a:r>
            <a:r>
              <a:rPr lang="en-US" sz="1400" spc="159" dirty="0">
                <a:solidFill>
                  <a:srgbClr val="2B4A9D"/>
                </a:solidFill>
                <a:latin typeface="Lato"/>
              </a:rPr>
              <a:t> </a:t>
            </a:r>
            <a:r>
              <a:rPr lang="en-US" sz="1400" spc="159" dirty="0" err="1">
                <a:solidFill>
                  <a:srgbClr val="2B4A9D"/>
                </a:solidFill>
                <a:latin typeface="Lato"/>
              </a:rPr>
              <a:t>en</a:t>
            </a:r>
            <a:r>
              <a:rPr lang="en-US" sz="1400" spc="159" dirty="0">
                <a:solidFill>
                  <a:srgbClr val="2B4A9D"/>
                </a:solidFill>
                <a:latin typeface="Lato"/>
              </a:rPr>
              <a:t> </a:t>
            </a:r>
            <a:r>
              <a:rPr lang="en-US" sz="1400" spc="159" dirty="0" err="1">
                <a:solidFill>
                  <a:srgbClr val="2B4A9D"/>
                </a:solidFill>
                <a:latin typeface="Lato"/>
              </a:rPr>
              <a:t>Accidentes</a:t>
            </a:r>
            <a:r>
              <a:rPr lang="en-US" sz="1400" spc="159" dirty="0">
                <a:solidFill>
                  <a:srgbClr val="2B4A9D"/>
                </a:solidFill>
                <a:latin typeface="Lato"/>
              </a:rPr>
              <a:t>:</a:t>
            </a:r>
          </a:p>
          <a:p>
            <a:pPr algn="just">
              <a:lnSpc>
                <a:spcPts val="2239"/>
              </a:lnSpc>
            </a:pPr>
            <a:r>
              <a:rPr lang="en-US" sz="1400" spc="159" dirty="0">
                <a:solidFill>
                  <a:srgbClr val="2B4A9D"/>
                </a:solidFill>
                <a:latin typeface="Lato"/>
              </a:rPr>
              <a:t> Error </a:t>
            </a:r>
            <a:r>
              <a:rPr lang="en-US" sz="1400" spc="159" dirty="0" err="1">
                <a:solidFill>
                  <a:srgbClr val="2B4A9D"/>
                </a:solidFill>
                <a:latin typeface="Lato"/>
              </a:rPr>
              <a:t>Cuadrático</a:t>
            </a:r>
            <a:r>
              <a:rPr lang="en-US" sz="1400" spc="159" dirty="0">
                <a:solidFill>
                  <a:srgbClr val="2B4A9D"/>
                </a:solidFill>
                <a:latin typeface="Lato"/>
              </a:rPr>
              <a:t> Medio: 0.00174</a:t>
            </a:r>
          </a:p>
          <a:p>
            <a:pPr algn="just">
              <a:lnSpc>
                <a:spcPts val="2239"/>
              </a:lnSpc>
            </a:pPr>
            <a:r>
              <a:rPr lang="en-US" sz="1400" spc="159" dirty="0">
                <a:solidFill>
                  <a:srgbClr val="2B4A9D"/>
                </a:solidFill>
                <a:latin typeface="Lato"/>
              </a:rPr>
              <a:t> R2 Score: 0.9967</a:t>
            </a:r>
          </a:p>
          <a:p>
            <a:pPr algn="just">
              <a:lnSpc>
                <a:spcPts val="2239"/>
              </a:lnSpc>
            </a:pPr>
            <a:r>
              <a:rPr lang="en-US" sz="1400" spc="159" dirty="0">
                <a:solidFill>
                  <a:srgbClr val="2B4A9D"/>
                </a:solidFill>
                <a:latin typeface="Lato"/>
              </a:rPr>
              <a:t> </a:t>
            </a:r>
            <a:r>
              <a:rPr lang="en-US" sz="1400" spc="159" dirty="0" err="1">
                <a:solidFill>
                  <a:srgbClr val="2B4A9D"/>
                </a:solidFill>
                <a:latin typeface="Lato"/>
              </a:rPr>
              <a:t>Observación</a:t>
            </a:r>
            <a:r>
              <a:rPr lang="en-US" sz="1400" spc="159" dirty="0">
                <a:solidFill>
                  <a:srgbClr val="2B4A9D"/>
                </a:solidFill>
                <a:latin typeface="Lato"/>
              </a:rPr>
              <a:t>: </a:t>
            </a:r>
            <a:r>
              <a:rPr lang="en-US" sz="1400" spc="159" dirty="0" err="1">
                <a:solidFill>
                  <a:srgbClr val="2B4A9D"/>
                </a:solidFill>
                <a:latin typeface="Lato"/>
              </a:rPr>
              <a:t>Rendimiento</a:t>
            </a:r>
            <a:r>
              <a:rPr lang="en-US" sz="1400" spc="159" dirty="0">
                <a:solidFill>
                  <a:srgbClr val="2B4A9D"/>
                </a:solidFill>
                <a:latin typeface="Lato"/>
              </a:rPr>
              <a:t> </a:t>
            </a:r>
            <a:r>
              <a:rPr lang="en-US" sz="1400" spc="159" dirty="0" err="1">
                <a:solidFill>
                  <a:srgbClr val="2B4A9D"/>
                </a:solidFill>
                <a:latin typeface="Lato"/>
              </a:rPr>
              <a:t>excepcional</a:t>
            </a:r>
            <a:r>
              <a:rPr lang="en-US" sz="1400" spc="159" dirty="0">
                <a:solidFill>
                  <a:srgbClr val="2B4A9D"/>
                </a:solidFill>
                <a:latin typeface="Lato"/>
              </a:rPr>
              <a:t>, con </a:t>
            </a:r>
            <a:r>
              <a:rPr lang="en-US" sz="1400" spc="159" dirty="0" err="1">
                <a:solidFill>
                  <a:srgbClr val="2B4A9D"/>
                </a:solidFill>
                <a:latin typeface="Lato"/>
              </a:rPr>
              <a:t>alta</a:t>
            </a:r>
            <a:r>
              <a:rPr lang="en-US" sz="1400" spc="159" dirty="0">
                <a:solidFill>
                  <a:srgbClr val="2B4A9D"/>
                </a:solidFill>
                <a:latin typeface="Lato"/>
              </a:rPr>
              <a:t> </a:t>
            </a:r>
            <a:r>
              <a:rPr lang="en-US" sz="1400" spc="159" dirty="0" err="1">
                <a:solidFill>
                  <a:srgbClr val="2B4A9D"/>
                </a:solidFill>
                <a:latin typeface="Lato"/>
              </a:rPr>
              <a:t>precisión</a:t>
            </a:r>
            <a:r>
              <a:rPr lang="en-US" sz="1400" spc="159" dirty="0">
                <a:solidFill>
                  <a:srgbClr val="2B4A9D"/>
                </a:solidFill>
                <a:latin typeface="Lato"/>
              </a:rPr>
              <a:t> </a:t>
            </a:r>
            <a:r>
              <a:rPr lang="en-US" sz="1400" spc="159" dirty="0" err="1">
                <a:solidFill>
                  <a:srgbClr val="2B4A9D"/>
                </a:solidFill>
                <a:latin typeface="Lato"/>
              </a:rPr>
              <a:t>en</a:t>
            </a:r>
            <a:r>
              <a:rPr lang="en-US" sz="1400" spc="159" dirty="0">
                <a:solidFill>
                  <a:srgbClr val="2B4A9D"/>
                </a:solidFill>
                <a:latin typeface="Lato"/>
              </a:rPr>
              <a:t> la </a:t>
            </a:r>
            <a:r>
              <a:rPr lang="en-US" sz="1400" spc="159" dirty="0" err="1">
                <a:solidFill>
                  <a:srgbClr val="2B4A9D"/>
                </a:solidFill>
                <a:latin typeface="Lato"/>
              </a:rPr>
              <a:t>predicción</a:t>
            </a:r>
            <a:r>
              <a:rPr lang="en-US" sz="1400" spc="159" dirty="0">
                <a:solidFill>
                  <a:srgbClr val="2B4A9D"/>
                </a:solidFill>
                <a:latin typeface="Lato"/>
              </a:rPr>
              <a:t> del </a:t>
            </a:r>
            <a:r>
              <a:rPr lang="en-US" sz="1400" spc="159" dirty="0" err="1">
                <a:solidFill>
                  <a:srgbClr val="2B4A9D"/>
                </a:solidFill>
                <a:latin typeface="Lato"/>
              </a:rPr>
              <a:t>número</a:t>
            </a:r>
            <a:r>
              <a:rPr lang="en-US" sz="1400" spc="159" dirty="0">
                <a:solidFill>
                  <a:srgbClr val="2B4A9D"/>
                </a:solidFill>
                <a:latin typeface="Lato"/>
              </a:rPr>
              <a:t> de personas </a:t>
            </a:r>
            <a:r>
              <a:rPr lang="en-US" sz="1400" spc="159" dirty="0" err="1">
                <a:solidFill>
                  <a:srgbClr val="2B4A9D"/>
                </a:solidFill>
                <a:latin typeface="Lato"/>
              </a:rPr>
              <a:t>involucradas</a:t>
            </a:r>
            <a:r>
              <a:rPr lang="en-US" sz="1400" spc="159" dirty="0">
                <a:solidFill>
                  <a:srgbClr val="2B4A9D"/>
                </a:solidFill>
                <a:latin typeface="Lato"/>
              </a:rPr>
              <a:t> </a:t>
            </a:r>
            <a:r>
              <a:rPr lang="en-US" sz="1400" spc="159" dirty="0" err="1">
                <a:solidFill>
                  <a:srgbClr val="2B4A9D"/>
                </a:solidFill>
                <a:latin typeface="Lato"/>
              </a:rPr>
              <a:t>en</a:t>
            </a:r>
            <a:r>
              <a:rPr lang="en-US" sz="1400" spc="159" dirty="0">
                <a:solidFill>
                  <a:srgbClr val="2B4A9D"/>
                </a:solidFill>
                <a:latin typeface="Lato"/>
              </a:rPr>
              <a:t> </a:t>
            </a:r>
            <a:r>
              <a:rPr lang="en-US" sz="1400" spc="159" dirty="0" err="1">
                <a:solidFill>
                  <a:srgbClr val="2B4A9D"/>
                </a:solidFill>
                <a:latin typeface="Lato"/>
              </a:rPr>
              <a:t>accidentes</a:t>
            </a:r>
            <a:r>
              <a:rPr lang="en-US" sz="1400" spc="159" dirty="0">
                <a:solidFill>
                  <a:srgbClr val="2B4A9D"/>
                </a:solidFill>
                <a:latin typeface="Lato"/>
              </a:rPr>
              <a:t>.</a:t>
            </a:r>
          </a:p>
          <a:p>
            <a:pPr algn="just">
              <a:lnSpc>
                <a:spcPts val="2239"/>
              </a:lnSpc>
            </a:pPr>
            <a:endParaRPr lang="en-US" sz="1400" spc="159" dirty="0">
              <a:solidFill>
                <a:srgbClr val="2B4A9D"/>
              </a:solidFill>
              <a:latin typeface="Lato"/>
            </a:endParaRPr>
          </a:p>
          <a:p>
            <a:pPr algn="just">
              <a:lnSpc>
                <a:spcPts val="2239"/>
              </a:lnSpc>
            </a:pPr>
            <a:r>
              <a:rPr lang="en-US" sz="1400" spc="159" dirty="0" err="1">
                <a:solidFill>
                  <a:srgbClr val="2B4A9D"/>
                </a:solidFill>
                <a:latin typeface="Lato"/>
              </a:rPr>
              <a:t>Modelos</a:t>
            </a:r>
            <a:r>
              <a:rPr lang="en-US" sz="1400" spc="159" dirty="0">
                <a:solidFill>
                  <a:srgbClr val="2B4A9D"/>
                </a:solidFill>
                <a:latin typeface="Lato"/>
              </a:rPr>
              <a:t> de </a:t>
            </a:r>
            <a:r>
              <a:rPr lang="en-US" sz="1400" spc="159" dirty="0" err="1">
                <a:solidFill>
                  <a:srgbClr val="2B4A9D"/>
                </a:solidFill>
                <a:latin typeface="Lato"/>
              </a:rPr>
              <a:t>Aprendizaje</a:t>
            </a:r>
            <a:r>
              <a:rPr lang="en-US" sz="1400" spc="159" dirty="0">
                <a:solidFill>
                  <a:srgbClr val="2B4A9D"/>
                </a:solidFill>
                <a:latin typeface="Lato"/>
              </a:rPr>
              <a:t> No </a:t>
            </a:r>
            <a:r>
              <a:rPr lang="en-US" sz="1400" spc="159" dirty="0" err="1">
                <a:solidFill>
                  <a:srgbClr val="2B4A9D"/>
                </a:solidFill>
                <a:latin typeface="Lato"/>
              </a:rPr>
              <a:t>Supervisado</a:t>
            </a:r>
            <a:r>
              <a:rPr lang="en-US" sz="1400" spc="159" dirty="0">
                <a:solidFill>
                  <a:srgbClr val="2B4A9D"/>
                </a:solidFill>
                <a:latin typeface="Lato"/>
              </a:rPr>
              <a:t>:</a:t>
            </a:r>
          </a:p>
          <a:p>
            <a:pPr algn="just">
              <a:lnSpc>
                <a:spcPts val="2239"/>
              </a:lnSpc>
            </a:pPr>
            <a:endParaRPr lang="en-US" sz="1400" spc="159" dirty="0">
              <a:solidFill>
                <a:srgbClr val="2B4A9D"/>
              </a:solidFill>
              <a:latin typeface="Lato"/>
            </a:endParaRPr>
          </a:p>
          <a:p>
            <a:pPr algn="just">
              <a:lnSpc>
                <a:spcPts val="2239"/>
              </a:lnSpc>
            </a:pPr>
            <a:r>
              <a:rPr lang="en-US" sz="1400" spc="159" dirty="0">
                <a:solidFill>
                  <a:srgbClr val="2B4A9D"/>
                </a:solidFill>
                <a:latin typeface="Lato"/>
              </a:rPr>
              <a:t>1. </a:t>
            </a:r>
            <a:r>
              <a:rPr lang="en-US" sz="1400" spc="159" dirty="0" err="1">
                <a:solidFill>
                  <a:srgbClr val="2B4A9D"/>
                </a:solidFill>
                <a:latin typeface="Lato"/>
              </a:rPr>
              <a:t>Agrupamiento</a:t>
            </a:r>
            <a:r>
              <a:rPr lang="en-US" sz="1400" spc="159" dirty="0">
                <a:solidFill>
                  <a:srgbClr val="2B4A9D"/>
                </a:solidFill>
                <a:latin typeface="Lato"/>
              </a:rPr>
              <a:t> de </a:t>
            </a:r>
            <a:r>
              <a:rPr lang="en-US" sz="1400" spc="159" dirty="0" err="1">
                <a:solidFill>
                  <a:srgbClr val="2B4A9D"/>
                </a:solidFill>
                <a:latin typeface="Lato"/>
              </a:rPr>
              <a:t>Accidentes</a:t>
            </a:r>
            <a:r>
              <a:rPr lang="en-US" sz="1400" spc="159" dirty="0">
                <a:solidFill>
                  <a:srgbClr val="2B4A9D"/>
                </a:solidFill>
                <a:latin typeface="Lato"/>
              </a:rPr>
              <a:t>:</a:t>
            </a:r>
          </a:p>
          <a:p>
            <a:pPr algn="just">
              <a:lnSpc>
                <a:spcPts val="2239"/>
              </a:lnSpc>
            </a:pPr>
            <a:r>
              <a:rPr lang="en-US" sz="1400" spc="159" dirty="0">
                <a:solidFill>
                  <a:srgbClr val="2B4A9D"/>
                </a:solidFill>
                <a:latin typeface="Lato"/>
              </a:rPr>
              <a:t> </a:t>
            </a:r>
            <a:r>
              <a:rPr lang="en-US" sz="1400" spc="159" dirty="0" err="1">
                <a:solidFill>
                  <a:srgbClr val="2B4A9D"/>
                </a:solidFill>
                <a:latin typeface="Lato"/>
              </a:rPr>
              <a:t>Número</a:t>
            </a:r>
            <a:r>
              <a:rPr lang="en-US" sz="1400" spc="159" dirty="0">
                <a:solidFill>
                  <a:srgbClr val="2B4A9D"/>
                </a:solidFill>
                <a:latin typeface="Lato"/>
              </a:rPr>
              <a:t> de </a:t>
            </a:r>
            <a:r>
              <a:rPr lang="en-US" sz="1400" spc="159" dirty="0" err="1">
                <a:solidFill>
                  <a:srgbClr val="2B4A9D"/>
                </a:solidFill>
                <a:latin typeface="Lato"/>
              </a:rPr>
              <a:t>Clústeres</a:t>
            </a:r>
            <a:r>
              <a:rPr lang="en-US" sz="1400" spc="159" dirty="0">
                <a:solidFill>
                  <a:srgbClr val="2B4A9D"/>
                </a:solidFill>
                <a:latin typeface="Lato"/>
              </a:rPr>
              <a:t>: 3</a:t>
            </a:r>
          </a:p>
          <a:p>
            <a:pPr algn="just">
              <a:lnSpc>
                <a:spcPts val="2239"/>
              </a:lnSpc>
              <a:spcBef>
                <a:spcPct val="0"/>
              </a:spcBef>
            </a:pPr>
            <a:r>
              <a:rPr lang="en-US" sz="1400" spc="159" dirty="0">
                <a:solidFill>
                  <a:srgbClr val="2B4A9D"/>
                </a:solidFill>
                <a:latin typeface="Lato"/>
              </a:rPr>
              <a:t> </a:t>
            </a:r>
            <a:r>
              <a:rPr lang="en-US" sz="1400" spc="159" dirty="0" err="1">
                <a:solidFill>
                  <a:srgbClr val="2B4A9D"/>
                </a:solidFill>
                <a:latin typeface="Lato"/>
              </a:rPr>
              <a:t>Observación</a:t>
            </a:r>
            <a:r>
              <a:rPr lang="en-US" sz="1400" spc="159" dirty="0">
                <a:solidFill>
                  <a:srgbClr val="2B4A9D"/>
                </a:solidFill>
                <a:latin typeface="Lato"/>
              </a:rPr>
              <a:t>: </a:t>
            </a:r>
            <a:r>
              <a:rPr lang="en-US" sz="1400" spc="159" dirty="0" err="1">
                <a:solidFill>
                  <a:srgbClr val="2B4A9D"/>
                </a:solidFill>
                <a:latin typeface="Lato"/>
              </a:rPr>
              <a:t>Identificación</a:t>
            </a:r>
            <a:r>
              <a:rPr lang="en-US" sz="1400" spc="159" dirty="0">
                <a:solidFill>
                  <a:srgbClr val="2B4A9D"/>
                </a:solidFill>
                <a:latin typeface="Lato"/>
              </a:rPr>
              <a:t> de </a:t>
            </a:r>
            <a:r>
              <a:rPr lang="en-US" sz="1400" spc="159" dirty="0" err="1">
                <a:solidFill>
                  <a:srgbClr val="2B4A9D"/>
                </a:solidFill>
                <a:latin typeface="Lato"/>
              </a:rPr>
              <a:t>tres</a:t>
            </a:r>
            <a:r>
              <a:rPr lang="en-US" sz="1400" spc="159" dirty="0">
                <a:solidFill>
                  <a:srgbClr val="2B4A9D"/>
                </a:solidFill>
                <a:latin typeface="Lato"/>
              </a:rPr>
              <a:t> </a:t>
            </a:r>
            <a:r>
              <a:rPr lang="en-US" sz="1400" spc="159" dirty="0" err="1">
                <a:solidFill>
                  <a:srgbClr val="2B4A9D"/>
                </a:solidFill>
                <a:latin typeface="Lato"/>
              </a:rPr>
              <a:t>grupos</a:t>
            </a:r>
            <a:r>
              <a:rPr lang="en-US" sz="1400" spc="159" dirty="0">
                <a:solidFill>
                  <a:srgbClr val="2B4A9D"/>
                </a:solidFill>
                <a:latin typeface="Lato"/>
              </a:rPr>
              <a:t> de </a:t>
            </a:r>
            <a:r>
              <a:rPr lang="en-US" sz="1400" spc="159" dirty="0" err="1">
                <a:solidFill>
                  <a:srgbClr val="2B4A9D"/>
                </a:solidFill>
                <a:latin typeface="Lato"/>
              </a:rPr>
              <a:t>accidentes</a:t>
            </a:r>
            <a:r>
              <a:rPr lang="en-US" sz="1400" spc="159" dirty="0">
                <a:solidFill>
                  <a:srgbClr val="2B4A9D"/>
                </a:solidFill>
                <a:latin typeface="Lato"/>
              </a:rPr>
              <a:t> </a:t>
            </a:r>
            <a:r>
              <a:rPr lang="en-US" sz="1400" spc="159" dirty="0" err="1">
                <a:solidFill>
                  <a:srgbClr val="2B4A9D"/>
                </a:solidFill>
                <a:latin typeface="Lato"/>
              </a:rPr>
              <a:t>basados</a:t>
            </a:r>
            <a:r>
              <a:rPr lang="en-US" sz="1400" spc="159" dirty="0">
                <a:solidFill>
                  <a:srgbClr val="2B4A9D"/>
                </a:solidFill>
                <a:latin typeface="Lato"/>
              </a:rPr>
              <a:t> </a:t>
            </a:r>
            <a:r>
              <a:rPr lang="en-US" sz="1400" spc="159" dirty="0" err="1">
                <a:solidFill>
                  <a:srgbClr val="2B4A9D"/>
                </a:solidFill>
                <a:latin typeface="Lato"/>
              </a:rPr>
              <a:t>en</a:t>
            </a:r>
            <a:r>
              <a:rPr lang="en-US" sz="1400" spc="159" dirty="0">
                <a:solidFill>
                  <a:srgbClr val="2B4A9D"/>
                </a:solidFill>
                <a:latin typeface="Lato"/>
              </a:rPr>
              <a:t> </a:t>
            </a:r>
            <a:r>
              <a:rPr lang="en-US" sz="1400" spc="159" dirty="0" err="1">
                <a:solidFill>
                  <a:srgbClr val="2B4A9D"/>
                </a:solidFill>
                <a:latin typeface="Lato"/>
              </a:rPr>
              <a:t>ubicación</a:t>
            </a:r>
            <a:r>
              <a:rPr lang="en-US" sz="1400" spc="159" dirty="0">
                <a:solidFill>
                  <a:srgbClr val="2B4A9D"/>
                </a:solidFill>
                <a:latin typeface="Lato"/>
              </a:rPr>
              <a:t> y </a:t>
            </a:r>
            <a:r>
              <a:rPr lang="en-US" sz="1400" spc="159" dirty="0" err="1">
                <a:solidFill>
                  <a:srgbClr val="2B4A9D"/>
                </a:solidFill>
                <a:latin typeface="Lato"/>
              </a:rPr>
              <a:t>número</a:t>
            </a:r>
            <a:r>
              <a:rPr lang="en-US" sz="1400" spc="159" dirty="0">
                <a:solidFill>
                  <a:srgbClr val="2B4A9D"/>
                </a:solidFill>
                <a:latin typeface="Lato"/>
              </a:rPr>
              <a:t> de personas </a:t>
            </a:r>
            <a:r>
              <a:rPr lang="en-US" sz="1400" spc="159" dirty="0" err="1">
                <a:solidFill>
                  <a:srgbClr val="2B4A9D"/>
                </a:solidFill>
                <a:latin typeface="Lato"/>
              </a:rPr>
              <a:t>involucradas</a:t>
            </a:r>
            <a:r>
              <a:rPr lang="en-US" sz="1400" spc="159" dirty="0">
                <a:solidFill>
                  <a:srgbClr val="2B4A9D"/>
                </a:solidFill>
                <a:latin typeface="Lato"/>
              </a:rPr>
              <a:t>. </a:t>
            </a:r>
            <a:r>
              <a:rPr lang="en-US" sz="1400" spc="159" dirty="0" err="1">
                <a:solidFill>
                  <a:srgbClr val="2B4A9D"/>
                </a:solidFill>
                <a:latin typeface="Lato"/>
              </a:rPr>
              <a:t>Clústeres</a:t>
            </a:r>
            <a:r>
              <a:rPr lang="en-US" sz="1400" spc="159" dirty="0">
                <a:solidFill>
                  <a:srgbClr val="2B4A9D"/>
                </a:solidFill>
                <a:latin typeface="Lato"/>
              </a:rPr>
              <a:t> 0 y 2 </a:t>
            </a:r>
            <a:r>
              <a:rPr lang="en-US" sz="1400" spc="159" dirty="0" err="1">
                <a:solidFill>
                  <a:srgbClr val="2B4A9D"/>
                </a:solidFill>
                <a:latin typeface="Lato"/>
              </a:rPr>
              <a:t>representan</a:t>
            </a:r>
            <a:r>
              <a:rPr lang="en-US" sz="1400" spc="159" dirty="0">
                <a:solidFill>
                  <a:srgbClr val="2B4A9D"/>
                </a:solidFill>
                <a:latin typeface="Lato"/>
              </a:rPr>
              <a:t> </a:t>
            </a:r>
            <a:r>
              <a:rPr lang="en-US" sz="1400" spc="159" dirty="0" err="1">
                <a:solidFill>
                  <a:srgbClr val="2B4A9D"/>
                </a:solidFill>
                <a:latin typeface="Lato"/>
              </a:rPr>
              <a:t>diferentes</a:t>
            </a:r>
            <a:r>
              <a:rPr lang="en-US" sz="1400" spc="159" dirty="0">
                <a:solidFill>
                  <a:srgbClr val="2B4A9D"/>
                </a:solidFill>
                <a:latin typeface="Lato"/>
              </a:rPr>
              <a:t> </a:t>
            </a:r>
            <a:r>
              <a:rPr lang="en-US" sz="1400" spc="159" dirty="0" err="1">
                <a:solidFill>
                  <a:srgbClr val="2B4A9D"/>
                </a:solidFill>
                <a:latin typeface="Lato"/>
              </a:rPr>
              <a:t>niveles</a:t>
            </a:r>
            <a:r>
              <a:rPr lang="en-US" sz="1400" spc="159" dirty="0">
                <a:solidFill>
                  <a:srgbClr val="2B4A9D"/>
                </a:solidFill>
                <a:latin typeface="Lato"/>
              </a:rPr>
              <a:t> de </a:t>
            </a:r>
            <a:r>
              <a:rPr lang="en-US" sz="1400" spc="159" dirty="0" err="1">
                <a:solidFill>
                  <a:srgbClr val="2B4A9D"/>
                </a:solidFill>
                <a:latin typeface="Lato"/>
              </a:rPr>
              <a:t>gravedad</a:t>
            </a:r>
            <a:r>
              <a:rPr lang="en-US" sz="1400" spc="159" dirty="0">
                <a:solidFill>
                  <a:srgbClr val="2B4A9D"/>
                </a:solidFill>
                <a:latin typeface="Lato"/>
              </a:rPr>
              <a:t> de </a:t>
            </a:r>
            <a:r>
              <a:rPr lang="en-US" sz="1400" spc="159" dirty="0" err="1">
                <a:solidFill>
                  <a:srgbClr val="2B4A9D"/>
                </a:solidFill>
                <a:latin typeface="Lato"/>
              </a:rPr>
              <a:t>accidentes</a:t>
            </a:r>
            <a:r>
              <a:rPr lang="en-US" sz="1400" spc="159" dirty="0">
                <a:solidFill>
                  <a:srgbClr val="2B4A9D"/>
                </a:solidFill>
                <a:latin typeface="Lato"/>
              </a:rPr>
              <a:t>, </a:t>
            </a:r>
            <a:r>
              <a:rPr lang="en-US" sz="1400" spc="159" dirty="0" err="1">
                <a:solidFill>
                  <a:srgbClr val="2B4A9D"/>
                </a:solidFill>
                <a:latin typeface="Lato"/>
              </a:rPr>
              <a:t>mientras</a:t>
            </a:r>
            <a:r>
              <a:rPr lang="en-US" sz="1400" spc="159" dirty="0">
                <a:solidFill>
                  <a:srgbClr val="2B4A9D"/>
                </a:solidFill>
                <a:latin typeface="Lato"/>
              </a:rPr>
              <a:t> que </a:t>
            </a:r>
            <a:r>
              <a:rPr lang="en-US" sz="1400" spc="159" dirty="0" err="1">
                <a:solidFill>
                  <a:srgbClr val="2B4A9D"/>
                </a:solidFill>
                <a:latin typeface="Lato"/>
              </a:rPr>
              <a:t>el</a:t>
            </a:r>
            <a:r>
              <a:rPr lang="en-US" sz="1400" spc="159" dirty="0">
                <a:solidFill>
                  <a:srgbClr val="2B4A9D"/>
                </a:solidFill>
                <a:latin typeface="Lato"/>
              </a:rPr>
              <a:t> </a:t>
            </a:r>
            <a:r>
              <a:rPr lang="en-US" sz="1400" spc="159" dirty="0" err="1">
                <a:solidFill>
                  <a:srgbClr val="2B4A9D"/>
                </a:solidFill>
                <a:latin typeface="Lato"/>
              </a:rPr>
              <a:t>Clúster</a:t>
            </a:r>
            <a:r>
              <a:rPr lang="en-US" sz="1400" spc="159" dirty="0">
                <a:solidFill>
                  <a:srgbClr val="2B4A9D"/>
                </a:solidFill>
                <a:latin typeface="Lato"/>
              </a:rPr>
              <a:t> 1 </a:t>
            </a:r>
            <a:r>
              <a:rPr lang="en-US" sz="1400" spc="159" dirty="0" err="1">
                <a:solidFill>
                  <a:srgbClr val="2B4A9D"/>
                </a:solidFill>
                <a:latin typeface="Lato"/>
              </a:rPr>
              <a:t>parece</a:t>
            </a:r>
            <a:r>
              <a:rPr lang="en-US" sz="1400" spc="159" dirty="0">
                <a:solidFill>
                  <a:srgbClr val="2B4A9D"/>
                </a:solidFill>
                <a:latin typeface="Lato"/>
              </a:rPr>
              <a:t> </a:t>
            </a:r>
            <a:r>
              <a:rPr lang="en-US" sz="1400" spc="159" dirty="0" err="1">
                <a:solidFill>
                  <a:srgbClr val="2B4A9D"/>
                </a:solidFill>
                <a:latin typeface="Lato"/>
              </a:rPr>
              <a:t>tener</a:t>
            </a:r>
            <a:r>
              <a:rPr lang="en-US" sz="1400" spc="159" dirty="0">
                <a:solidFill>
                  <a:srgbClr val="2B4A9D"/>
                </a:solidFill>
                <a:latin typeface="Lato"/>
              </a:rPr>
              <a:t> </a:t>
            </a:r>
            <a:r>
              <a:rPr lang="en-US" sz="1400" spc="159" dirty="0" err="1">
                <a:solidFill>
                  <a:srgbClr val="2B4A9D"/>
                </a:solidFill>
                <a:latin typeface="Lato"/>
              </a:rPr>
              <a:t>datos</a:t>
            </a:r>
            <a:r>
              <a:rPr lang="en-US" sz="1400" spc="159" dirty="0">
                <a:solidFill>
                  <a:srgbClr val="2B4A9D"/>
                </a:solidFill>
                <a:latin typeface="Lato"/>
              </a:rPr>
              <a:t> </a:t>
            </a:r>
            <a:r>
              <a:rPr lang="en-US" sz="1400" spc="159" dirty="0" err="1">
                <a:solidFill>
                  <a:srgbClr val="2B4A9D"/>
                </a:solidFill>
                <a:latin typeface="Lato"/>
              </a:rPr>
              <a:t>problemáticos</a:t>
            </a:r>
            <a:r>
              <a:rPr lang="en-US" sz="1400" spc="159" dirty="0">
                <a:solidFill>
                  <a:srgbClr val="2B4A9D"/>
                </a:solidFill>
                <a:latin typeface="Lato"/>
              </a:rPr>
              <a:t> (</a:t>
            </a:r>
            <a:r>
              <a:rPr lang="en-US" sz="1400" spc="159" dirty="0" err="1">
                <a:solidFill>
                  <a:srgbClr val="2B4A9D"/>
                </a:solidFill>
                <a:latin typeface="Lato"/>
              </a:rPr>
              <a:t>valores</a:t>
            </a:r>
            <a:r>
              <a:rPr lang="en-US" sz="1400" spc="159" dirty="0">
                <a:solidFill>
                  <a:srgbClr val="2B4A9D"/>
                </a:solidFill>
                <a:latin typeface="Lato"/>
              </a:rPr>
              <a:t> de </a:t>
            </a:r>
            <a:r>
              <a:rPr lang="en-US" sz="1400" spc="159" dirty="0" err="1">
                <a:solidFill>
                  <a:srgbClr val="2B4A9D"/>
                </a:solidFill>
                <a:latin typeface="Lato"/>
              </a:rPr>
              <a:t>latitud</a:t>
            </a:r>
            <a:r>
              <a:rPr lang="en-US" sz="1400" spc="159" dirty="0">
                <a:solidFill>
                  <a:srgbClr val="2B4A9D"/>
                </a:solidFill>
                <a:latin typeface="Lato"/>
              </a:rPr>
              <a:t> y </a:t>
            </a:r>
            <a:r>
              <a:rPr lang="en-US" sz="1400" spc="159" dirty="0" err="1">
                <a:solidFill>
                  <a:srgbClr val="2B4A9D"/>
                </a:solidFill>
                <a:latin typeface="Lato"/>
              </a:rPr>
              <a:t>longitud</a:t>
            </a:r>
            <a:r>
              <a:rPr lang="en-US" sz="1400" spc="159" dirty="0">
                <a:solidFill>
                  <a:srgbClr val="2B4A9D"/>
                </a:solidFill>
                <a:latin typeface="Lato"/>
              </a:rPr>
              <a:t> </a:t>
            </a:r>
            <a:r>
              <a:rPr lang="en-US" sz="1400" spc="159" dirty="0" err="1">
                <a:solidFill>
                  <a:srgbClr val="2B4A9D"/>
                </a:solidFill>
                <a:latin typeface="Lato"/>
              </a:rPr>
              <a:t>en</a:t>
            </a:r>
            <a:r>
              <a:rPr lang="en-US" sz="1400" spc="159" dirty="0">
                <a:solidFill>
                  <a:srgbClr val="2B4A9D"/>
                </a:solidFill>
                <a:latin typeface="Lato"/>
              </a:rPr>
              <a:t> cero). </a:t>
            </a:r>
            <a:r>
              <a:rPr lang="en-US" sz="1400" spc="159" dirty="0" err="1">
                <a:solidFill>
                  <a:srgbClr val="2B4A9D"/>
                </a:solidFill>
                <a:latin typeface="Lato"/>
              </a:rPr>
              <a:t>Esto</a:t>
            </a:r>
            <a:r>
              <a:rPr lang="en-US" sz="1400" spc="159" dirty="0">
                <a:solidFill>
                  <a:srgbClr val="2B4A9D"/>
                </a:solidFill>
                <a:latin typeface="Lato"/>
              </a:rPr>
              <a:t> </a:t>
            </a:r>
            <a:r>
              <a:rPr lang="en-US" sz="1400" spc="159" dirty="0" err="1">
                <a:solidFill>
                  <a:srgbClr val="2B4A9D"/>
                </a:solidFill>
                <a:latin typeface="Lato"/>
              </a:rPr>
              <a:t>puede</a:t>
            </a:r>
            <a:r>
              <a:rPr lang="en-US" sz="1400" spc="159" dirty="0">
                <a:solidFill>
                  <a:srgbClr val="2B4A9D"/>
                </a:solidFill>
                <a:latin typeface="Lato"/>
              </a:rPr>
              <a:t> </a:t>
            </a:r>
            <a:r>
              <a:rPr lang="en-US" sz="1400" spc="159" dirty="0" err="1">
                <a:solidFill>
                  <a:srgbClr val="2B4A9D"/>
                </a:solidFill>
                <a:latin typeface="Lato"/>
              </a:rPr>
              <a:t>indicar</a:t>
            </a:r>
            <a:r>
              <a:rPr lang="en-US" sz="1400" spc="159" dirty="0">
                <a:solidFill>
                  <a:srgbClr val="2B4A9D"/>
                </a:solidFill>
                <a:latin typeface="Lato"/>
              </a:rPr>
              <a:t> </a:t>
            </a:r>
            <a:r>
              <a:rPr lang="en-US" sz="1400" spc="159" dirty="0" err="1">
                <a:solidFill>
                  <a:srgbClr val="2B4A9D"/>
                </a:solidFill>
                <a:latin typeface="Lato"/>
              </a:rPr>
              <a:t>datos</a:t>
            </a:r>
            <a:r>
              <a:rPr lang="en-US" sz="1400" spc="159" dirty="0">
                <a:solidFill>
                  <a:srgbClr val="2B4A9D"/>
                </a:solidFill>
                <a:latin typeface="Lato"/>
              </a:rPr>
              <a:t> </a:t>
            </a:r>
            <a:r>
              <a:rPr lang="en-US" sz="1400" spc="159" dirty="0" err="1">
                <a:solidFill>
                  <a:srgbClr val="2B4A9D"/>
                </a:solidFill>
                <a:latin typeface="Lato"/>
              </a:rPr>
              <a:t>faltantes</a:t>
            </a:r>
            <a:r>
              <a:rPr lang="en-US" sz="1400" spc="159" dirty="0">
                <a:solidFill>
                  <a:srgbClr val="2B4A9D"/>
                </a:solidFill>
                <a:latin typeface="Lato"/>
              </a:rPr>
              <a:t> o </a:t>
            </a:r>
            <a:r>
              <a:rPr lang="en-US" sz="1400" spc="159" dirty="0" err="1">
                <a:solidFill>
                  <a:srgbClr val="2B4A9D"/>
                </a:solidFill>
                <a:latin typeface="Lato"/>
              </a:rPr>
              <a:t>problemas</a:t>
            </a:r>
            <a:r>
              <a:rPr lang="en-US" sz="1400" spc="159" dirty="0">
                <a:solidFill>
                  <a:srgbClr val="2B4A9D"/>
                </a:solidFill>
                <a:latin typeface="Lato"/>
              </a:rPr>
              <a:t> </a:t>
            </a:r>
            <a:r>
              <a:rPr lang="en-US" sz="1400" spc="159" dirty="0" err="1">
                <a:solidFill>
                  <a:srgbClr val="2B4A9D"/>
                </a:solidFill>
                <a:latin typeface="Lato"/>
              </a:rPr>
              <a:t>en</a:t>
            </a:r>
            <a:r>
              <a:rPr lang="en-US" sz="1400" spc="159" dirty="0">
                <a:solidFill>
                  <a:srgbClr val="2B4A9D"/>
                </a:solidFill>
                <a:latin typeface="Lato"/>
              </a:rPr>
              <a:t> la </a:t>
            </a:r>
            <a:r>
              <a:rPr lang="en-US" sz="1400" spc="159" dirty="0" err="1">
                <a:solidFill>
                  <a:srgbClr val="2B4A9D"/>
                </a:solidFill>
                <a:latin typeface="Lato"/>
              </a:rPr>
              <a:t>recopilación</a:t>
            </a:r>
            <a:r>
              <a:rPr lang="en-US" sz="1400" spc="159" dirty="0">
                <a:solidFill>
                  <a:srgbClr val="2B4A9D"/>
                </a:solidFill>
                <a:latin typeface="Lato"/>
              </a:rPr>
              <a:t> de </a:t>
            </a:r>
            <a:r>
              <a:rPr lang="en-US" sz="1400" spc="159" dirty="0" err="1">
                <a:solidFill>
                  <a:srgbClr val="2B4A9D"/>
                </a:solidFill>
                <a:latin typeface="Lato"/>
              </a:rPr>
              <a:t>datos</a:t>
            </a:r>
            <a:r>
              <a:rPr lang="en-US" sz="1400" spc="159" dirty="0">
                <a:solidFill>
                  <a:srgbClr val="2B4A9D"/>
                </a:solidFill>
                <a:latin typeface="Lato"/>
              </a:rPr>
              <a:t> </a:t>
            </a:r>
            <a:r>
              <a:rPr lang="en-US" sz="1400" spc="159" dirty="0" err="1">
                <a:solidFill>
                  <a:srgbClr val="2B4A9D"/>
                </a:solidFill>
                <a:latin typeface="Lato"/>
              </a:rPr>
              <a:t>en</a:t>
            </a:r>
            <a:r>
              <a:rPr lang="en-US" sz="1400" spc="159" dirty="0">
                <a:solidFill>
                  <a:srgbClr val="2B4A9D"/>
                </a:solidFill>
                <a:latin typeface="Lato"/>
              </a:rPr>
              <a:t> ese </a:t>
            </a:r>
            <a:r>
              <a:rPr lang="en-US" sz="1400" spc="159" dirty="0" err="1">
                <a:solidFill>
                  <a:srgbClr val="2B4A9D"/>
                </a:solidFill>
                <a:latin typeface="Lato"/>
              </a:rPr>
              <a:t>grupo</a:t>
            </a:r>
            <a:r>
              <a:rPr lang="en-US" sz="1400" spc="159" dirty="0">
                <a:solidFill>
                  <a:srgbClr val="2B4A9D"/>
                </a:solidFill>
                <a:latin typeface="Lato"/>
              </a:rPr>
              <a:t>.</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480498" y="886353"/>
            <a:ext cx="15327005" cy="1190625"/>
          </a:xfrm>
          <a:prstGeom prst="rect">
            <a:avLst/>
          </a:prstGeom>
        </p:spPr>
        <p:txBody>
          <a:bodyPr lIns="0" tIns="0" rIns="0" bIns="0" rtlCol="0" anchor="t">
            <a:spAutoFit/>
          </a:bodyPr>
          <a:lstStyle/>
          <a:p>
            <a:pPr algn="ctr">
              <a:lnSpc>
                <a:spcPts val="8400"/>
              </a:lnSpc>
            </a:pPr>
            <a:r>
              <a:rPr lang="en-US" sz="8000" spc="400">
                <a:solidFill>
                  <a:srgbClr val="2B4A9D"/>
                </a:solidFill>
                <a:latin typeface="Poppins Ultra-Bold"/>
              </a:rPr>
              <a:t>CONCLUSIONES</a:t>
            </a:r>
          </a:p>
        </p:txBody>
      </p:sp>
      <p:grpSp>
        <p:nvGrpSpPr>
          <p:cNvPr id="3" name="Group 3"/>
          <p:cNvGrpSpPr/>
          <p:nvPr/>
        </p:nvGrpSpPr>
        <p:grpSpPr>
          <a:xfrm>
            <a:off x="9334500" y="2476500"/>
            <a:ext cx="8953500" cy="7810500"/>
            <a:chOff x="0" y="0"/>
            <a:chExt cx="3266261" cy="2849292"/>
          </a:xfrm>
        </p:grpSpPr>
        <p:sp>
          <p:nvSpPr>
            <p:cNvPr id="4" name="Freeform 4"/>
            <p:cNvSpPr/>
            <p:nvPr/>
          </p:nvSpPr>
          <p:spPr>
            <a:xfrm>
              <a:off x="0" y="0"/>
              <a:ext cx="3266261" cy="2849292"/>
            </a:xfrm>
            <a:custGeom>
              <a:avLst/>
              <a:gdLst/>
              <a:ahLst/>
              <a:cxnLst/>
              <a:rect l="l" t="t" r="r" b="b"/>
              <a:pathLst>
                <a:path w="3266261" h="2849292">
                  <a:moveTo>
                    <a:pt x="0" y="0"/>
                  </a:moveTo>
                  <a:lnTo>
                    <a:pt x="3266261" y="0"/>
                  </a:lnTo>
                  <a:lnTo>
                    <a:pt x="3266261" y="2849292"/>
                  </a:lnTo>
                  <a:lnTo>
                    <a:pt x="0" y="2849292"/>
                  </a:lnTo>
                  <a:close/>
                </a:path>
              </a:pathLst>
            </a:custGeom>
            <a:solidFill>
              <a:srgbClr val="2B4A9D"/>
            </a:solidFill>
          </p:spPr>
          <p:txBody>
            <a:bodyPr/>
            <a:lstStyle/>
            <a:p>
              <a:endParaRPr lang="es-CO"/>
            </a:p>
          </p:txBody>
        </p:sp>
      </p:grpSp>
      <p:grpSp>
        <p:nvGrpSpPr>
          <p:cNvPr id="5" name="Group 5"/>
          <p:cNvGrpSpPr/>
          <p:nvPr/>
        </p:nvGrpSpPr>
        <p:grpSpPr>
          <a:xfrm>
            <a:off x="0" y="2476500"/>
            <a:ext cx="8953500" cy="7810500"/>
            <a:chOff x="0" y="0"/>
            <a:chExt cx="3266261" cy="2849292"/>
          </a:xfrm>
        </p:grpSpPr>
        <p:sp>
          <p:nvSpPr>
            <p:cNvPr id="6" name="Freeform 6"/>
            <p:cNvSpPr/>
            <p:nvPr/>
          </p:nvSpPr>
          <p:spPr>
            <a:xfrm>
              <a:off x="0" y="0"/>
              <a:ext cx="3266261" cy="2849292"/>
            </a:xfrm>
            <a:custGeom>
              <a:avLst/>
              <a:gdLst/>
              <a:ahLst/>
              <a:cxnLst/>
              <a:rect l="l" t="t" r="r" b="b"/>
              <a:pathLst>
                <a:path w="3266261" h="2849292">
                  <a:moveTo>
                    <a:pt x="0" y="0"/>
                  </a:moveTo>
                  <a:lnTo>
                    <a:pt x="3266261" y="0"/>
                  </a:lnTo>
                  <a:lnTo>
                    <a:pt x="3266261" y="2849292"/>
                  </a:lnTo>
                  <a:lnTo>
                    <a:pt x="0" y="2849292"/>
                  </a:lnTo>
                  <a:close/>
                </a:path>
              </a:pathLst>
            </a:custGeom>
            <a:solidFill>
              <a:srgbClr val="2B4A9D"/>
            </a:solidFill>
          </p:spPr>
          <p:txBody>
            <a:bodyPr/>
            <a:lstStyle/>
            <a:p>
              <a:endParaRPr lang="es-CO"/>
            </a:p>
          </p:txBody>
        </p:sp>
      </p:grpSp>
      <p:grpSp>
        <p:nvGrpSpPr>
          <p:cNvPr id="7" name="Group 7"/>
          <p:cNvGrpSpPr/>
          <p:nvPr/>
        </p:nvGrpSpPr>
        <p:grpSpPr>
          <a:xfrm>
            <a:off x="0" y="0"/>
            <a:ext cx="18288000" cy="417760"/>
            <a:chOff x="0" y="0"/>
            <a:chExt cx="6671512" cy="152400"/>
          </a:xfrm>
        </p:grpSpPr>
        <p:sp>
          <p:nvSpPr>
            <p:cNvPr id="8" name="Freeform 8"/>
            <p:cNvSpPr/>
            <p:nvPr/>
          </p:nvSpPr>
          <p:spPr>
            <a:xfrm>
              <a:off x="0" y="0"/>
              <a:ext cx="6671512" cy="152400"/>
            </a:xfrm>
            <a:custGeom>
              <a:avLst/>
              <a:gdLst/>
              <a:ahLst/>
              <a:cxnLst/>
              <a:rect l="l" t="t" r="r" b="b"/>
              <a:pathLst>
                <a:path w="6671512" h="152400">
                  <a:moveTo>
                    <a:pt x="0" y="0"/>
                  </a:moveTo>
                  <a:lnTo>
                    <a:pt x="6671512" y="0"/>
                  </a:lnTo>
                  <a:lnTo>
                    <a:pt x="6671512" y="152400"/>
                  </a:lnTo>
                  <a:lnTo>
                    <a:pt x="0" y="152400"/>
                  </a:lnTo>
                  <a:close/>
                </a:path>
              </a:pathLst>
            </a:custGeom>
            <a:solidFill>
              <a:srgbClr val="2B4A9D"/>
            </a:solidFill>
          </p:spPr>
          <p:txBody>
            <a:bodyPr/>
            <a:lstStyle/>
            <a:p>
              <a:endParaRPr lang="es-CO"/>
            </a:p>
          </p:txBody>
        </p:sp>
      </p:grpSp>
      <p:grpSp>
        <p:nvGrpSpPr>
          <p:cNvPr id="9" name="Group 9"/>
          <p:cNvGrpSpPr/>
          <p:nvPr/>
        </p:nvGrpSpPr>
        <p:grpSpPr>
          <a:xfrm rot="5400000">
            <a:off x="-1963" y="1309"/>
            <a:ext cx="1635964" cy="1633346"/>
            <a:chOff x="0" y="0"/>
            <a:chExt cx="6350000" cy="6339840"/>
          </a:xfrm>
        </p:grpSpPr>
        <p:sp>
          <p:nvSpPr>
            <p:cNvPr id="10" name="Freeform 10"/>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2B4A9D"/>
            </a:solidFill>
          </p:spPr>
          <p:txBody>
            <a:bodyPr/>
            <a:lstStyle/>
            <a:p>
              <a:endParaRPr lang="es-CO"/>
            </a:p>
          </p:txBody>
        </p:sp>
      </p:grpSp>
      <p:grpSp>
        <p:nvGrpSpPr>
          <p:cNvPr id="11" name="Group 11"/>
          <p:cNvGrpSpPr/>
          <p:nvPr/>
        </p:nvGrpSpPr>
        <p:grpSpPr>
          <a:xfrm rot="-10800000">
            <a:off x="16652690" y="1309"/>
            <a:ext cx="1635964" cy="1633346"/>
            <a:chOff x="0" y="0"/>
            <a:chExt cx="6350000" cy="6339840"/>
          </a:xfrm>
        </p:grpSpPr>
        <p:sp>
          <p:nvSpPr>
            <p:cNvPr id="12" name="Freeform 12"/>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2B4A9D"/>
            </a:solidFill>
          </p:spPr>
          <p:txBody>
            <a:bodyPr/>
            <a:lstStyle/>
            <a:p>
              <a:endParaRPr lang="es-CO"/>
            </a:p>
          </p:txBody>
        </p:sp>
      </p:grpSp>
      <p:sp>
        <p:nvSpPr>
          <p:cNvPr id="13" name="Freeform 13"/>
          <p:cNvSpPr/>
          <p:nvPr/>
        </p:nvSpPr>
        <p:spPr>
          <a:xfrm>
            <a:off x="9907736" y="4133160"/>
            <a:ext cx="7139878" cy="3748436"/>
          </a:xfrm>
          <a:custGeom>
            <a:avLst/>
            <a:gdLst/>
            <a:ahLst/>
            <a:cxnLst/>
            <a:rect l="l" t="t" r="r" b="b"/>
            <a:pathLst>
              <a:path w="7139878" h="3748436">
                <a:moveTo>
                  <a:pt x="0" y="0"/>
                </a:moveTo>
                <a:lnTo>
                  <a:pt x="7139877" y="0"/>
                </a:lnTo>
                <a:lnTo>
                  <a:pt x="7139877" y="3748436"/>
                </a:lnTo>
                <a:lnTo>
                  <a:pt x="0" y="3748436"/>
                </a:lnTo>
                <a:lnTo>
                  <a:pt x="0" y="0"/>
                </a:lnTo>
                <a:close/>
              </a:path>
            </a:pathLst>
          </a:custGeom>
          <a:blipFill>
            <a:blip r:embed="rId2"/>
            <a:stretch>
              <a:fillRect/>
            </a:stretch>
          </a:blipFill>
        </p:spPr>
        <p:txBody>
          <a:bodyPr/>
          <a:lstStyle/>
          <a:p>
            <a:endParaRPr lang="es-CO"/>
          </a:p>
        </p:txBody>
      </p:sp>
      <p:sp>
        <p:nvSpPr>
          <p:cNvPr id="14" name="TextBox 14"/>
          <p:cNvSpPr txBox="1"/>
          <p:nvPr/>
        </p:nvSpPr>
        <p:spPr>
          <a:xfrm>
            <a:off x="383061" y="2496079"/>
            <a:ext cx="8187378" cy="5635710"/>
          </a:xfrm>
          <a:prstGeom prst="rect">
            <a:avLst/>
          </a:prstGeom>
        </p:spPr>
        <p:txBody>
          <a:bodyPr lIns="0" tIns="0" rIns="0" bIns="0" rtlCol="0" anchor="t">
            <a:spAutoFit/>
          </a:bodyPr>
          <a:lstStyle/>
          <a:p>
            <a:pPr algn="just">
              <a:lnSpc>
                <a:spcPts val="3375"/>
              </a:lnSpc>
            </a:pPr>
            <a:r>
              <a:rPr lang="es-MX" sz="2800" spc="135" dirty="0">
                <a:solidFill>
                  <a:srgbClr val="FFFFFF"/>
                </a:solidFill>
                <a:latin typeface="Lato" panose="020F0502020204030203" pitchFamily="34" charset="0"/>
                <a:ea typeface="Lato" panose="020F0502020204030203" pitchFamily="34" charset="0"/>
                <a:cs typeface="Lato" panose="020F0502020204030203" pitchFamily="34" charset="0"/>
              </a:rPr>
              <a:t>Mirando hacia el futuro, los resultados obtenidos proporcionan una base sólida para la formulación de estrategias y políticas más efectivas. La información recopilada podría servir como un recurso valioso para implementar medidas preventivas, mejorar la asignación de recursos y fomentar intervenciones específicas en áreas críticas. Además, la metodología empleada en este estudio podría replicarse en otras ciudades o regiones, contribuyendo así a un enfoque más integral y eficiente en la gestión de indicadores territoriales a </a:t>
            </a:r>
            <a:r>
              <a:rPr lang="es-MX" sz="2800" spc="135">
                <a:solidFill>
                  <a:srgbClr val="FFFFFF"/>
                </a:solidFill>
                <a:latin typeface="Lato" panose="020F0502020204030203" pitchFamily="34" charset="0"/>
                <a:ea typeface="Lato" panose="020F0502020204030203" pitchFamily="34" charset="0"/>
                <a:cs typeface="Lato" panose="020F0502020204030203" pitchFamily="34" charset="0"/>
              </a:rPr>
              <a:t>nivel urbano.</a:t>
            </a:r>
            <a:endParaRPr lang="en-US" sz="2800" spc="135" dirty="0">
              <a:solidFill>
                <a:srgbClr val="FFFFFF"/>
              </a:solidFill>
              <a:latin typeface="Lato" panose="020F0502020204030203" pitchFamily="34" charset="0"/>
              <a:ea typeface="Lato" panose="020F0502020204030203" pitchFamily="34" charset="0"/>
              <a:cs typeface="Lato" panose="020F0502020204030203" pitchFamily="34"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3713001" y="-1128319"/>
            <a:ext cx="5770168" cy="5770168"/>
            <a:chOff x="0" y="0"/>
            <a:chExt cx="6350000" cy="6350000"/>
          </a:xfrm>
        </p:grpSpPr>
        <p:sp>
          <p:nvSpPr>
            <p:cNvPr id="3" name="Freeform 3"/>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2B4A9D"/>
            </a:solidFill>
          </p:spPr>
          <p:txBody>
            <a:bodyPr/>
            <a:lstStyle/>
            <a:p>
              <a:endParaRPr lang="es-CO"/>
            </a:p>
          </p:txBody>
        </p:sp>
      </p:grpSp>
      <p:grpSp>
        <p:nvGrpSpPr>
          <p:cNvPr id="4" name="Group 4"/>
          <p:cNvGrpSpPr/>
          <p:nvPr/>
        </p:nvGrpSpPr>
        <p:grpSpPr>
          <a:xfrm>
            <a:off x="9191672" y="566151"/>
            <a:ext cx="2396931" cy="9154697"/>
            <a:chOff x="0" y="0"/>
            <a:chExt cx="874407" cy="3339658"/>
          </a:xfrm>
        </p:grpSpPr>
        <p:sp>
          <p:nvSpPr>
            <p:cNvPr id="5" name="Freeform 5"/>
            <p:cNvSpPr/>
            <p:nvPr/>
          </p:nvSpPr>
          <p:spPr>
            <a:xfrm>
              <a:off x="0" y="0"/>
              <a:ext cx="874407" cy="3339659"/>
            </a:xfrm>
            <a:custGeom>
              <a:avLst/>
              <a:gdLst/>
              <a:ahLst/>
              <a:cxnLst/>
              <a:rect l="l" t="t" r="r" b="b"/>
              <a:pathLst>
                <a:path w="874407" h="3339659">
                  <a:moveTo>
                    <a:pt x="0" y="0"/>
                  </a:moveTo>
                  <a:lnTo>
                    <a:pt x="874407" y="0"/>
                  </a:lnTo>
                  <a:lnTo>
                    <a:pt x="874407" y="3339659"/>
                  </a:lnTo>
                  <a:lnTo>
                    <a:pt x="0" y="3339659"/>
                  </a:lnTo>
                  <a:close/>
                </a:path>
              </a:pathLst>
            </a:custGeom>
            <a:solidFill>
              <a:srgbClr val="5271FF"/>
            </a:solidFill>
          </p:spPr>
          <p:txBody>
            <a:bodyPr/>
            <a:lstStyle/>
            <a:p>
              <a:endParaRPr lang="es-CO"/>
            </a:p>
          </p:txBody>
        </p:sp>
      </p:grpSp>
      <p:grpSp>
        <p:nvGrpSpPr>
          <p:cNvPr id="6" name="Group 6"/>
          <p:cNvGrpSpPr/>
          <p:nvPr/>
        </p:nvGrpSpPr>
        <p:grpSpPr>
          <a:xfrm>
            <a:off x="9869353" y="1146804"/>
            <a:ext cx="7304695" cy="7993392"/>
            <a:chOff x="0" y="0"/>
            <a:chExt cx="9739593" cy="10657856"/>
          </a:xfrm>
        </p:grpSpPr>
        <p:pic>
          <p:nvPicPr>
            <p:cNvPr id="7" name="Picture 7"/>
            <p:cNvPicPr>
              <a:picLocks noChangeAspect="1"/>
            </p:cNvPicPr>
            <p:nvPr/>
          </p:nvPicPr>
          <p:blipFill>
            <a:blip r:embed="rId2"/>
            <a:srcRect l="23600" r="23600"/>
            <a:stretch>
              <a:fillRect/>
            </a:stretch>
          </p:blipFill>
          <p:spPr>
            <a:xfrm>
              <a:off x="0" y="0"/>
              <a:ext cx="9739593" cy="10657856"/>
            </a:xfrm>
            <a:prstGeom prst="rect">
              <a:avLst/>
            </a:prstGeom>
          </p:spPr>
        </p:pic>
      </p:grpSp>
      <p:sp>
        <p:nvSpPr>
          <p:cNvPr id="12" name="TextBox 12"/>
          <p:cNvSpPr txBox="1"/>
          <p:nvPr/>
        </p:nvSpPr>
        <p:spPr>
          <a:xfrm>
            <a:off x="619537" y="1762655"/>
            <a:ext cx="8183276" cy="895354"/>
          </a:xfrm>
          <a:prstGeom prst="rect">
            <a:avLst/>
          </a:prstGeom>
        </p:spPr>
        <p:txBody>
          <a:bodyPr lIns="0" tIns="0" rIns="0" bIns="0" rtlCol="0" anchor="t">
            <a:spAutoFit/>
          </a:bodyPr>
          <a:lstStyle/>
          <a:p>
            <a:pPr algn="ctr">
              <a:lnSpc>
                <a:spcPts val="6300"/>
              </a:lnSpc>
            </a:pPr>
            <a:r>
              <a:rPr lang="en-US" sz="6000" spc="300">
                <a:solidFill>
                  <a:srgbClr val="2B4A9D"/>
                </a:solidFill>
                <a:latin typeface="Poppins Ultra-Bold"/>
              </a:rPr>
              <a:t>INTRODUCCIÓN</a:t>
            </a:r>
          </a:p>
        </p:txBody>
      </p:sp>
      <p:sp>
        <p:nvSpPr>
          <p:cNvPr id="13" name="TextBox 13"/>
          <p:cNvSpPr txBox="1"/>
          <p:nvPr/>
        </p:nvSpPr>
        <p:spPr>
          <a:xfrm>
            <a:off x="1419637" y="2871504"/>
            <a:ext cx="7383176" cy="5849619"/>
          </a:xfrm>
          <a:prstGeom prst="rect">
            <a:avLst/>
          </a:prstGeom>
        </p:spPr>
        <p:txBody>
          <a:bodyPr lIns="0" tIns="0" rIns="0" bIns="0" rtlCol="0" anchor="t">
            <a:spAutoFit/>
          </a:bodyPr>
          <a:lstStyle/>
          <a:p>
            <a:pPr algn="just">
              <a:lnSpc>
                <a:spcPts val="3080"/>
              </a:lnSpc>
            </a:pPr>
            <a:r>
              <a:rPr lang="en-US" sz="2200" spc="220" dirty="0">
                <a:solidFill>
                  <a:srgbClr val="000000"/>
                </a:solidFill>
                <a:latin typeface="Lato"/>
              </a:rPr>
              <a:t> ANTERIORMENTE, EN LA PRIMERA ENTREGA DE ESTE PROYECTO, SE LLEVÓ A CABO UN PROFUNDO ANÁLISIS INTRODUCTORIO DEL CONTEXTO DE NUEVA YORK, EL CUAL ABARCA DESDE LAS VARIACIONES EN LA TASA DE DESEMPLEO HASTA EL SIGNIFICATIVO PRODUCTO INTERNO BRUTO (PIB) DEL ESTADO, DESTACÁNDOLO COMO UN ELEMENTO CLAVE EN LA ECONOMÍA NACIONAL. TAMBIÉN SE EXPLORARON LOS DESAFÍOS GEOGRÁFICOS Y DEMOGRÁFICOS QUE PRESENTA LA DIVERSIDAD DE NUEVA YORK, DESDE SUS ÁREAS URBANAS ALTAMENTE DESARROLLADAS HASTA LAS ZONAS RURALES.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4"/>
          <p:cNvGrpSpPr/>
          <p:nvPr/>
        </p:nvGrpSpPr>
        <p:grpSpPr>
          <a:xfrm>
            <a:off x="9191672" y="566151"/>
            <a:ext cx="2396931" cy="9154697"/>
            <a:chOff x="0" y="0"/>
            <a:chExt cx="874407" cy="3339658"/>
          </a:xfrm>
        </p:grpSpPr>
        <p:sp>
          <p:nvSpPr>
            <p:cNvPr id="5" name="Freeform 5"/>
            <p:cNvSpPr/>
            <p:nvPr/>
          </p:nvSpPr>
          <p:spPr>
            <a:xfrm>
              <a:off x="0" y="0"/>
              <a:ext cx="874407" cy="3339659"/>
            </a:xfrm>
            <a:custGeom>
              <a:avLst/>
              <a:gdLst/>
              <a:ahLst/>
              <a:cxnLst/>
              <a:rect l="l" t="t" r="r" b="b"/>
              <a:pathLst>
                <a:path w="874407" h="3339659">
                  <a:moveTo>
                    <a:pt x="0" y="0"/>
                  </a:moveTo>
                  <a:lnTo>
                    <a:pt x="874407" y="0"/>
                  </a:lnTo>
                  <a:lnTo>
                    <a:pt x="874407" y="3339659"/>
                  </a:lnTo>
                  <a:lnTo>
                    <a:pt x="0" y="3339659"/>
                  </a:lnTo>
                  <a:close/>
                </a:path>
              </a:pathLst>
            </a:custGeom>
            <a:solidFill>
              <a:srgbClr val="5271FF"/>
            </a:solidFill>
          </p:spPr>
          <p:txBody>
            <a:bodyPr/>
            <a:lstStyle/>
            <a:p>
              <a:endParaRPr lang="es-CO"/>
            </a:p>
          </p:txBody>
        </p:sp>
      </p:grpSp>
      <p:sp>
        <p:nvSpPr>
          <p:cNvPr id="13" name="TextBox 13"/>
          <p:cNvSpPr txBox="1"/>
          <p:nvPr/>
        </p:nvSpPr>
        <p:spPr>
          <a:xfrm>
            <a:off x="2437045" y="3902776"/>
            <a:ext cx="3304763" cy="2830903"/>
          </a:xfrm>
          <a:prstGeom prst="rect">
            <a:avLst/>
          </a:prstGeom>
        </p:spPr>
        <p:txBody>
          <a:bodyPr wrap="square" lIns="0" tIns="0" rIns="0" bIns="0" rtlCol="0" anchor="t">
            <a:spAutoFit/>
          </a:bodyPr>
          <a:lstStyle/>
          <a:p>
            <a:pPr algn="just">
              <a:lnSpc>
                <a:spcPts val="3080"/>
              </a:lnSpc>
            </a:pPr>
            <a:r>
              <a:rPr lang="en-US" sz="5400" spc="220" dirty="0" err="1">
                <a:solidFill>
                  <a:srgbClr val="000000"/>
                </a:solidFill>
                <a:latin typeface="Lato"/>
              </a:rPr>
              <a:t>Preguntas</a:t>
            </a:r>
            <a:br>
              <a:rPr lang="en-US" sz="5400" spc="220" dirty="0">
                <a:solidFill>
                  <a:srgbClr val="000000"/>
                </a:solidFill>
                <a:latin typeface="Lato"/>
              </a:rPr>
            </a:br>
            <a:br>
              <a:rPr lang="en-US" sz="5400" spc="220" dirty="0">
                <a:solidFill>
                  <a:srgbClr val="000000"/>
                </a:solidFill>
                <a:latin typeface="Lato"/>
              </a:rPr>
            </a:br>
            <a:br>
              <a:rPr lang="en-US" sz="5400" spc="220" dirty="0">
                <a:solidFill>
                  <a:srgbClr val="000000"/>
                </a:solidFill>
                <a:latin typeface="Lato"/>
              </a:rPr>
            </a:br>
            <a:r>
              <a:rPr lang="en-US" sz="5400" spc="220" dirty="0">
                <a:solidFill>
                  <a:srgbClr val="000000"/>
                </a:solidFill>
                <a:latin typeface="Lato"/>
              </a:rPr>
              <a:t>de</a:t>
            </a:r>
            <a:br>
              <a:rPr lang="en-US" sz="5400" spc="220" dirty="0">
                <a:solidFill>
                  <a:srgbClr val="000000"/>
                </a:solidFill>
                <a:latin typeface="Lato"/>
              </a:rPr>
            </a:br>
            <a:br>
              <a:rPr lang="en-US" sz="5400" spc="220" dirty="0">
                <a:solidFill>
                  <a:srgbClr val="000000"/>
                </a:solidFill>
                <a:latin typeface="Lato"/>
              </a:rPr>
            </a:br>
            <a:br>
              <a:rPr lang="en-US" sz="5400" spc="220" dirty="0">
                <a:solidFill>
                  <a:srgbClr val="000000"/>
                </a:solidFill>
                <a:latin typeface="Lato"/>
              </a:rPr>
            </a:br>
            <a:r>
              <a:rPr lang="en-US" sz="5400" spc="220" dirty="0">
                <a:solidFill>
                  <a:srgbClr val="000000"/>
                </a:solidFill>
                <a:latin typeface="Lato"/>
              </a:rPr>
              <a:t> </a:t>
            </a:r>
            <a:r>
              <a:rPr lang="en-US" sz="5400" spc="220" dirty="0" err="1">
                <a:solidFill>
                  <a:srgbClr val="000000"/>
                </a:solidFill>
                <a:latin typeface="Lato"/>
              </a:rPr>
              <a:t>negocio</a:t>
            </a:r>
            <a:endParaRPr lang="en-US" sz="5400" spc="220" dirty="0">
              <a:solidFill>
                <a:srgbClr val="000000"/>
              </a:solidFill>
              <a:latin typeface="Lato"/>
            </a:endParaRPr>
          </a:p>
        </p:txBody>
      </p:sp>
      <p:pic>
        <p:nvPicPr>
          <p:cNvPr id="15" name="Imagen 14">
            <a:extLst>
              <a:ext uri="{FF2B5EF4-FFF2-40B4-BE49-F238E27FC236}">
                <a16:creationId xmlns:a16="http://schemas.microsoft.com/office/drawing/2014/main" id="{E2CBDC4F-AF34-4F58-86F0-D1E94E88D9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62800" y="1529841"/>
            <a:ext cx="9528048" cy="6224016"/>
          </a:xfrm>
          <a:prstGeom prst="rect">
            <a:avLst/>
          </a:prstGeom>
        </p:spPr>
      </p:pic>
    </p:spTree>
    <p:extLst>
      <p:ext uri="{BB962C8B-B14F-4D97-AF65-F5344CB8AC3E}">
        <p14:creationId xmlns:p14="http://schemas.microsoft.com/office/powerpoint/2010/main" val="3399759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10"/>
          <p:cNvSpPr txBox="1"/>
          <p:nvPr/>
        </p:nvSpPr>
        <p:spPr>
          <a:xfrm>
            <a:off x="3781959" y="771230"/>
            <a:ext cx="9135755" cy="3482344"/>
          </a:xfrm>
          <a:prstGeom prst="rect">
            <a:avLst/>
          </a:prstGeom>
        </p:spPr>
        <p:txBody>
          <a:bodyPr lIns="0" tIns="0" rIns="0" bIns="0" rtlCol="0" anchor="t">
            <a:spAutoFit/>
          </a:bodyPr>
          <a:lstStyle/>
          <a:p>
            <a:pPr>
              <a:lnSpc>
                <a:spcPts val="4515"/>
              </a:lnSpc>
            </a:pPr>
            <a:r>
              <a:rPr lang="en-US" sz="4300" spc="215" dirty="0">
                <a:solidFill>
                  <a:srgbClr val="2B4A9D"/>
                </a:solidFill>
                <a:latin typeface="Poppins Ultra-Bold"/>
              </a:rPr>
              <a:t>¿CUÁLES SON LAS PRINCIPALES CAUSAS DE ACCIDENTES DE TRÁFICO EN NUEVA YORK Y CÓMO HAN EVOLUCIONADO CON EL TIEMPO?</a:t>
            </a:r>
          </a:p>
        </p:txBody>
      </p:sp>
      <p:sp>
        <p:nvSpPr>
          <p:cNvPr id="13" name="Freeform 13"/>
          <p:cNvSpPr/>
          <p:nvPr/>
        </p:nvSpPr>
        <p:spPr>
          <a:xfrm>
            <a:off x="8229600" y="4253574"/>
            <a:ext cx="9601200" cy="5800717"/>
          </a:xfrm>
          <a:custGeom>
            <a:avLst/>
            <a:gdLst/>
            <a:ahLst/>
            <a:cxnLst/>
            <a:rect l="l" t="t" r="r" b="b"/>
            <a:pathLst>
              <a:path w="10234598" h="5800717">
                <a:moveTo>
                  <a:pt x="0" y="0"/>
                </a:moveTo>
                <a:lnTo>
                  <a:pt x="10234598" y="0"/>
                </a:lnTo>
                <a:lnTo>
                  <a:pt x="10234598" y="5800717"/>
                </a:lnTo>
                <a:lnTo>
                  <a:pt x="0" y="5800717"/>
                </a:lnTo>
                <a:lnTo>
                  <a:pt x="0" y="0"/>
                </a:lnTo>
                <a:close/>
              </a:path>
            </a:pathLst>
          </a:custGeom>
          <a:blipFill>
            <a:blip r:embed="rId2"/>
            <a:stretch>
              <a:fillRect/>
            </a:stretch>
          </a:blipFill>
        </p:spPr>
        <p:txBody>
          <a:bodyPr/>
          <a:lstStyle/>
          <a:p>
            <a:endParaRPr lang="es-CO"/>
          </a:p>
        </p:txBody>
      </p:sp>
      <p:sp>
        <p:nvSpPr>
          <p:cNvPr id="14" name="TextBox 14"/>
          <p:cNvSpPr txBox="1"/>
          <p:nvPr/>
        </p:nvSpPr>
        <p:spPr>
          <a:xfrm>
            <a:off x="1317123" y="4506389"/>
            <a:ext cx="6646606" cy="4453254"/>
          </a:xfrm>
          <a:prstGeom prst="rect">
            <a:avLst/>
          </a:prstGeom>
        </p:spPr>
        <p:txBody>
          <a:bodyPr lIns="0" tIns="0" rIns="0" bIns="0" rtlCol="0" anchor="t">
            <a:spAutoFit/>
          </a:bodyPr>
          <a:lstStyle/>
          <a:p>
            <a:pPr algn="just">
              <a:lnSpc>
                <a:spcPts val="3920"/>
              </a:lnSpc>
            </a:pPr>
            <a:r>
              <a:rPr lang="en-US" sz="2800" spc="280" dirty="0">
                <a:solidFill>
                  <a:srgbClr val="000000"/>
                </a:solidFill>
                <a:latin typeface="Lato"/>
              </a:rPr>
              <a:t>EL ANÁLISIS SE BASÓ EN UN CONJUNTO DE DATOS QUE CONTENÍA INFORMACIÓN DETALLADA SOBRE ACCIDENTES, INCLUYENDO LA FECHA DE CADA INCIDENTE Y LOS FACTORES CONTRIBUYENTES QUE LLEVARON A SU OCURRENCIA.</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6"/>
          <p:cNvGrpSpPr/>
          <p:nvPr/>
        </p:nvGrpSpPr>
        <p:grpSpPr>
          <a:xfrm rot="-8100000">
            <a:off x="16778099" y="-292307"/>
            <a:ext cx="3090723" cy="3090723"/>
            <a:chOff x="0" y="0"/>
            <a:chExt cx="1913890" cy="1913890"/>
          </a:xfrm>
        </p:grpSpPr>
        <p:sp>
          <p:nvSpPr>
            <p:cNvPr id="7" name="Freeform 7"/>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2B4A9D"/>
            </a:solidFill>
          </p:spPr>
          <p:txBody>
            <a:bodyPr/>
            <a:lstStyle/>
            <a:p>
              <a:endParaRPr lang="es-CO"/>
            </a:p>
          </p:txBody>
        </p:sp>
      </p:grpSp>
      <p:grpSp>
        <p:nvGrpSpPr>
          <p:cNvPr id="8" name="Group 8"/>
          <p:cNvGrpSpPr/>
          <p:nvPr/>
        </p:nvGrpSpPr>
        <p:grpSpPr>
          <a:xfrm rot="-2700000">
            <a:off x="16945955" y="-124452"/>
            <a:ext cx="2755011" cy="2755011"/>
            <a:chOff x="0" y="0"/>
            <a:chExt cx="1913890" cy="1913890"/>
          </a:xfrm>
        </p:grpSpPr>
        <p:sp>
          <p:nvSpPr>
            <p:cNvPr id="9" name="Freeform 9"/>
            <p:cNvSpPr/>
            <p:nvPr/>
          </p:nvSpPr>
          <p:spPr>
            <a:xfrm>
              <a:off x="0" y="0"/>
              <a:ext cx="1913890" cy="1913890"/>
            </a:xfrm>
            <a:custGeom>
              <a:avLst/>
              <a:gdLst/>
              <a:ahLst/>
              <a:cxnLst/>
              <a:rect l="l" t="t" r="r" b="b"/>
              <a:pathLst>
                <a:path w="1913890" h="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FFFFFF"/>
            </a:solidFill>
          </p:spPr>
          <p:txBody>
            <a:bodyPr/>
            <a:lstStyle/>
            <a:p>
              <a:endParaRPr lang="es-CO"/>
            </a:p>
          </p:txBody>
        </p:sp>
      </p:grpSp>
      <p:grpSp>
        <p:nvGrpSpPr>
          <p:cNvPr id="10" name="Group 10"/>
          <p:cNvGrpSpPr/>
          <p:nvPr/>
        </p:nvGrpSpPr>
        <p:grpSpPr>
          <a:xfrm>
            <a:off x="9486900" y="3028950"/>
            <a:ext cx="8801100" cy="7258050"/>
            <a:chOff x="0" y="0"/>
            <a:chExt cx="3210665" cy="2647756"/>
          </a:xfrm>
        </p:grpSpPr>
        <p:sp>
          <p:nvSpPr>
            <p:cNvPr id="11" name="Freeform 11"/>
            <p:cNvSpPr/>
            <p:nvPr/>
          </p:nvSpPr>
          <p:spPr>
            <a:xfrm>
              <a:off x="0" y="0"/>
              <a:ext cx="3210665" cy="2647756"/>
            </a:xfrm>
            <a:custGeom>
              <a:avLst/>
              <a:gdLst/>
              <a:ahLst/>
              <a:cxnLst/>
              <a:rect l="l" t="t" r="r" b="b"/>
              <a:pathLst>
                <a:path w="3210665" h="2647756">
                  <a:moveTo>
                    <a:pt x="0" y="0"/>
                  </a:moveTo>
                  <a:lnTo>
                    <a:pt x="3210665" y="0"/>
                  </a:lnTo>
                  <a:lnTo>
                    <a:pt x="3210665" y="2647756"/>
                  </a:lnTo>
                  <a:lnTo>
                    <a:pt x="0" y="2647756"/>
                  </a:lnTo>
                  <a:close/>
                </a:path>
              </a:pathLst>
            </a:custGeom>
            <a:solidFill>
              <a:srgbClr val="2B4A9D"/>
            </a:solidFill>
          </p:spPr>
          <p:txBody>
            <a:bodyPr/>
            <a:lstStyle/>
            <a:p>
              <a:endParaRPr lang="es-CO"/>
            </a:p>
          </p:txBody>
        </p:sp>
      </p:grpSp>
      <p:grpSp>
        <p:nvGrpSpPr>
          <p:cNvPr id="12" name="Group 12"/>
          <p:cNvGrpSpPr/>
          <p:nvPr/>
        </p:nvGrpSpPr>
        <p:grpSpPr>
          <a:xfrm>
            <a:off x="0" y="3028950"/>
            <a:ext cx="8801100" cy="7258050"/>
            <a:chOff x="0" y="0"/>
            <a:chExt cx="3210665" cy="2647756"/>
          </a:xfrm>
        </p:grpSpPr>
        <p:sp>
          <p:nvSpPr>
            <p:cNvPr id="13" name="Freeform 13"/>
            <p:cNvSpPr/>
            <p:nvPr/>
          </p:nvSpPr>
          <p:spPr>
            <a:xfrm>
              <a:off x="0" y="0"/>
              <a:ext cx="3210665" cy="2647756"/>
            </a:xfrm>
            <a:custGeom>
              <a:avLst/>
              <a:gdLst/>
              <a:ahLst/>
              <a:cxnLst/>
              <a:rect l="l" t="t" r="r" b="b"/>
              <a:pathLst>
                <a:path w="3210665" h="2647756">
                  <a:moveTo>
                    <a:pt x="0" y="0"/>
                  </a:moveTo>
                  <a:lnTo>
                    <a:pt x="3210665" y="0"/>
                  </a:lnTo>
                  <a:lnTo>
                    <a:pt x="3210665" y="2647756"/>
                  </a:lnTo>
                  <a:lnTo>
                    <a:pt x="0" y="2647756"/>
                  </a:lnTo>
                  <a:close/>
                </a:path>
              </a:pathLst>
            </a:custGeom>
            <a:solidFill>
              <a:srgbClr val="2B4A9D"/>
            </a:solidFill>
          </p:spPr>
          <p:txBody>
            <a:bodyPr/>
            <a:lstStyle/>
            <a:p>
              <a:endParaRPr lang="es-CO"/>
            </a:p>
          </p:txBody>
        </p:sp>
      </p:grpSp>
      <p:sp>
        <p:nvSpPr>
          <p:cNvPr id="14" name="Freeform 14"/>
          <p:cNvSpPr/>
          <p:nvPr/>
        </p:nvSpPr>
        <p:spPr>
          <a:xfrm>
            <a:off x="9486900" y="4307192"/>
            <a:ext cx="8801100" cy="4701565"/>
          </a:xfrm>
          <a:custGeom>
            <a:avLst/>
            <a:gdLst/>
            <a:ahLst/>
            <a:cxnLst/>
            <a:rect l="l" t="t" r="r" b="b"/>
            <a:pathLst>
              <a:path w="8801100" h="4701565">
                <a:moveTo>
                  <a:pt x="0" y="0"/>
                </a:moveTo>
                <a:lnTo>
                  <a:pt x="8801100" y="0"/>
                </a:lnTo>
                <a:lnTo>
                  <a:pt x="8801100" y="4701565"/>
                </a:lnTo>
                <a:lnTo>
                  <a:pt x="0" y="4701565"/>
                </a:lnTo>
                <a:lnTo>
                  <a:pt x="0" y="0"/>
                </a:lnTo>
                <a:close/>
              </a:path>
            </a:pathLst>
          </a:custGeom>
          <a:blipFill>
            <a:blip r:embed="rId2"/>
            <a:stretch>
              <a:fillRect/>
            </a:stretch>
          </a:blipFill>
        </p:spPr>
        <p:txBody>
          <a:bodyPr/>
          <a:lstStyle/>
          <a:p>
            <a:endParaRPr lang="es-CO"/>
          </a:p>
        </p:txBody>
      </p:sp>
      <p:sp>
        <p:nvSpPr>
          <p:cNvPr id="15" name="TextBox 15"/>
          <p:cNvSpPr txBox="1"/>
          <p:nvPr/>
        </p:nvSpPr>
        <p:spPr>
          <a:xfrm>
            <a:off x="2364261" y="1067328"/>
            <a:ext cx="13773729" cy="1313949"/>
          </a:xfrm>
          <a:prstGeom prst="rect">
            <a:avLst/>
          </a:prstGeom>
        </p:spPr>
        <p:txBody>
          <a:bodyPr lIns="0" tIns="0" rIns="0" bIns="0" rtlCol="0" anchor="t">
            <a:spAutoFit/>
          </a:bodyPr>
          <a:lstStyle/>
          <a:p>
            <a:pPr>
              <a:lnSpc>
                <a:spcPts val="3360"/>
              </a:lnSpc>
            </a:pPr>
            <a:r>
              <a:rPr lang="en-US" sz="3200" spc="160" dirty="0">
                <a:solidFill>
                  <a:srgbClr val="2B4A9D"/>
                </a:solidFill>
                <a:latin typeface="Poppins Ultra-Bold"/>
              </a:rPr>
              <a:t>EXISTEN PATRONES GEOGRÁFICOS EN LOS ACCIDENTES DE TRÁFICO QUE SUGIERAN LA NECESIDAD DE MEDIDAS ESPECÍFICAS EN CIERTAS ÁREAS?</a:t>
            </a:r>
          </a:p>
        </p:txBody>
      </p:sp>
      <p:sp>
        <p:nvSpPr>
          <p:cNvPr id="16" name="TextBox 16"/>
          <p:cNvSpPr txBox="1"/>
          <p:nvPr/>
        </p:nvSpPr>
        <p:spPr>
          <a:xfrm>
            <a:off x="447613" y="4240517"/>
            <a:ext cx="7905874" cy="4791075"/>
          </a:xfrm>
          <a:prstGeom prst="rect">
            <a:avLst/>
          </a:prstGeom>
        </p:spPr>
        <p:txBody>
          <a:bodyPr lIns="0" tIns="0" rIns="0" bIns="0" rtlCol="0" anchor="t">
            <a:spAutoFit/>
          </a:bodyPr>
          <a:lstStyle/>
          <a:p>
            <a:pPr algn="just">
              <a:lnSpc>
                <a:spcPts val="4200"/>
              </a:lnSpc>
            </a:pPr>
            <a:r>
              <a:rPr lang="en-US" sz="3000" spc="300">
                <a:solidFill>
                  <a:srgbClr val="FFFFFF"/>
                </a:solidFill>
                <a:latin typeface="Lato"/>
              </a:rPr>
              <a:t>EL ANÁLISIS DE PATRONES GEOGRÁFICOS EN LOS ACCIDENTES DE TRÁFICO ES FUNDAMENTAL PARA IDENTIFICAR ÁREAS ESPECÍFICAS QUE REQUIEREN MEDIDAS DE SEGURIDAD VIAL Y PARA COMPRENDER MEJOR LA DISTRIBUCIÓN DE LOS INCIDENTES EN UNA CIUDAD.</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5271FF"/>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5249" y="5249"/>
            <a:ext cx="6561483" cy="6550984"/>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FFFFFF"/>
            </a:solidFill>
          </p:spPr>
          <p:txBody>
            <a:bodyPr/>
            <a:lstStyle/>
            <a:p>
              <a:endParaRPr lang="es-CO"/>
            </a:p>
          </p:txBody>
        </p:sp>
      </p:grpSp>
      <p:grpSp>
        <p:nvGrpSpPr>
          <p:cNvPr id="4" name="Group 4"/>
          <p:cNvGrpSpPr/>
          <p:nvPr/>
        </p:nvGrpSpPr>
        <p:grpSpPr>
          <a:xfrm rot="-10800000">
            <a:off x="939771" y="2902589"/>
            <a:ext cx="5178049" cy="7384411"/>
            <a:chOff x="0" y="0"/>
            <a:chExt cx="2354580" cy="3357865"/>
          </a:xfrm>
        </p:grpSpPr>
        <p:sp>
          <p:nvSpPr>
            <p:cNvPr id="5" name="Freeform 5"/>
            <p:cNvSpPr/>
            <p:nvPr/>
          </p:nvSpPr>
          <p:spPr>
            <a:xfrm>
              <a:off x="0" y="0"/>
              <a:ext cx="2353310" cy="3357865"/>
            </a:xfrm>
            <a:custGeom>
              <a:avLst/>
              <a:gdLst/>
              <a:ahLst/>
              <a:cxnLst/>
              <a:rect l="l" t="t" r="r" b="b"/>
              <a:pathLst>
                <a:path w="2353310" h="3357865">
                  <a:moveTo>
                    <a:pt x="784860" y="3290555"/>
                  </a:moveTo>
                  <a:cubicBezTo>
                    <a:pt x="905510" y="3331195"/>
                    <a:pt x="1042670" y="3357865"/>
                    <a:pt x="1177290" y="3357865"/>
                  </a:cubicBezTo>
                  <a:cubicBezTo>
                    <a:pt x="1311910" y="3357865"/>
                    <a:pt x="1441450" y="3335005"/>
                    <a:pt x="1560830" y="3294365"/>
                  </a:cubicBezTo>
                  <a:cubicBezTo>
                    <a:pt x="1563370" y="3293095"/>
                    <a:pt x="1565910" y="3293095"/>
                    <a:pt x="1568450" y="3291825"/>
                  </a:cubicBezTo>
                  <a:cubicBezTo>
                    <a:pt x="2016760" y="3129265"/>
                    <a:pt x="2346960" y="2700005"/>
                    <a:pt x="2353310" y="2196850"/>
                  </a:cubicBezTo>
                  <a:lnTo>
                    <a:pt x="2353310" y="0"/>
                  </a:lnTo>
                  <a:lnTo>
                    <a:pt x="0" y="0"/>
                  </a:lnTo>
                  <a:lnTo>
                    <a:pt x="0" y="2195204"/>
                  </a:lnTo>
                  <a:cubicBezTo>
                    <a:pt x="6350" y="2702545"/>
                    <a:pt x="331470" y="3131805"/>
                    <a:pt x="784860" y="3290555"/>
                  </a:cubicBezTo>
                  <a:close/>
                </a:path>
              </a:pathLst>
            </a:custGeom>
            <a:solidFill>
              <a:srgbClr val="2B4A9D"/>
            </a:solidFill>
          </p:spPr>
          <p:txBody>
            <a:bodyPr/>
            <a:lstStyle/>
            <a:p>
              <a:endParaRPr lang="es-CO"/>
            </a:p>
          </p:txBody>
        </p:sp>
      </p:grpSp>
      <p:sp>
        <p:nvSpPr>
          <p:cNvPr id="6" name="Freeform 6"/>
          <p:cNvSpPr/>
          <p:nvPr/>
        </p:nvSpPr>
        <p:spPr>
          <a:xfrm>
            <a:off x="7088132" y="3280741"/>
            <a:ext cx="10171168" cy="6394252"/>
          </a:xfrm>
          <a:custGeom>
            <a:avLst/>
            <a:gdLst/>
            <a:ahLst/>
            <a:cxnLst/>
            <a:rect l="l" t="t" r="r" b="b"/>
            <a:pathLst>
              <a:path w="10171168" h="6394252">
                <a:moveTo>
                  <a:pt x="0" y="0"/>
                </a:moveTo>
                <a:lnTo>
                  <a:pt x="10171168" y="0"/>
                </a:lnTo>
                <a:lnTo>
                  <a:pt x="10171168" y="6394252"/>
                </a:lnTo>
                <a:lnTo>
                  <a:pt x="0" y="6394252"/>
                </a:lnTo>
                <a:lnTo>
                  <a:pt x="0" y="0"/>
                </a:lnTo>
                <a:close/>
              </a:path>
            </a:pathLst>
          </a:custGeom>
          <a:blipFill>
            <a:blip r:embed="rId2"/>
            <a:stretch>
              <a:fillRect/>
            </a:stretch>
          </a:blipFill>
        </p:spPr>
        <p:txBody>
          <a:bodyPr/>
          <a:lstStyle/>
          <a:p>
            <a:endParaRPr lang="es-CO"/>
          </a:p>
        </p:txBody>
      </p:sp>
      <p:sp>
        <p:nvSpPr>
          <p:cNvPr id="7" name="TextBox 7"/>
          <p:cNvSpPr txBox="1"/>
          <p:nvPr/>
        </p:nvSpPr>
        <p:spPr>
          <a:xfrm>
            <a:off x="531822" y="3662984"/>
            <a:ext cx="5487340" cy="6667500"/>
          </a:xfrm>
          <a:prstGeom prst="rect">
            <a:avLst/>
          </a:prstGeom>
        </p:spPr>
        <p:txBody>
          <a:bodyPr lIns="0" tIns="0" rIns="0" bIns="0" rtlCol="0" anchor="t">
            <a:spAutoFit/>
          </a:bodyPr>
          <a:lstStyle/>
          <a:p>
            <a:pPr marL="647703" lvl="1" indent="-323852" algn="ctr">
              <a:lnSpc>
                <a:spcPts val="3750"/>
              </a:lnSpc>
              <a:buFont typeface="Arial"/>
              <a:buChar char="•"/>
            </a:pPr>
            <a:r>
              <a:rPr lang="en-US" sz="3000" spc="300" dirty="0">
                <a:solidFill>
                  <a:srgbClr val="FFFFFF"/>
                </a:solidFill>
                <a:latin typeface="Lato Italics"/>
              </a:rPr>
              <a:t>La </a:t>
            </a:r>
            <a:r>
              <a:rPr lang="en-US" sz="3000" spc="300" dirty="0" err="1">
                <a:solidFill>
                  <a:srgbClr val="FFFFFF"/>
                </a:solidFill>
                <a:latin typeface="Lato Italics"/>
              </a:rPr>
              <a:t>relación</a:t>
            </a:r>
            <a:r>
              <a:rPr lang="en-US" sz="3000" spc="300" dirty="0">
                <a:solidFill>
                  <a:srgbClr val="FFFFFF"/>
                </a:solidFill>
                <a:latin typeface="Lato Italics"/>
              </a:rPr>
              <a:t> entre </a:t>
            </a:r>
            <a:r>
              <a:rPr lang="en-US" sz="3000" spc="300" dirty="0" err="1">
                <a:solidFill>
                  <a:srgbClr val="FFFFFF"/>
                </a:solidFill>
                <a:latin typeface="Lato Italics"/>
              </a:rPr>
              <a:t>arrestos</a:t>
            </a:r>
            <a:r>
              <a:rPr lang="en-US" sz="3000" spc="300" dirty="0">
                <a:solidFill>
                  <a:srgbClr val="FFFFFF"/>
                </a:solidFill>
                <a:latin typeface="Lato Italics"/>
              </a:rPr>
              <a:t> </a:t>
            </a:r>
            <a:r>
              <a:rPr lang="en-US" sz="3000" spc="300" dirty="0" err="1">
                <a:solidFill>
                  <a:srgbClr val="FFFFFF"/>
                </a:solidFill>
                <a:latin typeface="Lato Italics"/>
              </a:rPr>
              <a:t>relacionados</a:t>
            </a:r>
            <a:r>
              <a:rPr lang="en-US" sz="3000" spc="300" dirty="0">
                <a:solidFill>
                  <a:srgbClr val="FFFFFF"/>
                </a:solidFill>
                <a:latin typeface="Lato Italics"/>
              </a:rPr>
              <a:t> con alcohol y </a:t>
            </a:r>
            <a:r>
              <a:rPr lang="en-US" sz="3000" spc="300" dirty="0" err="1">
                <a:solidFill>
                  <a:srgbClr val="FFFFFF"/>
                </a:solidFill>
                <a:latin typeface="Lato Italics"/>
              </a:rPr>
              <a:t>accidentes</a:t>
            </a:r>
            <a:r>
              <a:rPr lang="en-US" sz="3000" spc="300" dirty="0">
                <a:solidFill>
                  <a:srgbClr val="FFFFFF"/>
                </a:solidFill>
                <a:latin typeface="Lato Italics"/>
              </a:rPr>
              <a:t> </a:t>
            </a:r>
            <a:r>
              <a:rPr lang="en-US" sz="3000" spc="300" dirty="0" err="1">
                <a:solidFill>
                  <a:srgbClr val="FFFFFF"/>
                </a:solidFill>
                <a:latin typeface="Lato Italics"/>
              </a:rPr>
              <a:t>relacionados</a:t>
            </a:r>
            <a:r>
              <a:rPr lang="en-US" sz="3000" spc="300" dirty="0">
                <a:solidFill>
                  <a:srgbClr val="FFFFFF"/>
                </a:solidFill>
                <a:latin typeface="Lato Italics"/>
              </a:rPr>
              <a:t> con alcohol: 1.6878850102669405 es un </a:t>
            </a:r>
            <a:r>
              <a:rPr lang="en-US" sz="3000" spc="300" dirty="0" err="1">
                <a:solidFill>
                  <a:srgbClr val="FFFFFF"/>
                </a:solidFill>
                <a:latin typeface="Lato Italics"/>
              </a:rPr>
              <a:t>resultado</a:t>
            </a:r>
            <a:r>
              <a:rPr lang="en-US" sz="3000" spc="300" dirty="0">
                <a:solidFill>
                  <a:srgbClr val="FFFFFF"/>
                </a:solidFill>
                <a:latin typeface="Lato Italics"/>
              </a:rPr>
              <a:t> </a:t>
            </a:r>
            <a:r>
              <a:rPr lang="en-US" sz="3000" spc="300" dirty="0" err="1">
                <a:solidFill>
                  <a:srgbClr val="FFFFFF"/>
                </a:solidFill>
                <a:latin typeface="Lato Italics"/>
              </a:rPr>
              <a:t>significativo</a:t>
            </a:r>
            <a:r>
              <a:rPr lang="en-US" sz="3000" spc="300" dirty="0">
                <a:solidFill>
                  <a:srgbClr val="FFFFFF"/>
                </a:solidFill>
                <a:latin typeface="Lato Italics"/>
              </a:rPr>
              <a:t> y </a:t>
            </a:r>
            <a:r>
              <a:rPr lang="en-US" sz="3000" spc="300" dirty="0" err="1">
                <a:solidFill>
                  <a:srgbClr val="FFFFFF"/>
                </a:solidFill>
                <a:latin typeface="Lato Italics"/>
              </a:rPr>
              <a:t>relevante</a:t>
            </a:r>
            <a:r>
              <a:rPr lang="en-US" sz="3000" spc="300" dirty="0">
                <a:solidFill>
                  <a:srgbClr val="FFFFFF"/>
                </a:solidFill>
                <a:latin typeface="Lato Italics"/>
              </a:rPr>
              <a:t> </a:t>
            </a:r>
            <a:r>
              <a:rPr lang="en-US" sz="3000" spc="300" dirty="0" err="1">
                <a:solidFill>
                  <a:srgbClr val="FFFFFF"/>
                </a:solidFill>
                <a:latin typeface="Lato Italics"/>
              </a:rPr>
              <a:t>en</a:t>
            </a:r>
            <a:r>
              <a:rPr lang="en-US" sz="3000" spc="300" dirty="0">
                <a:solidFill>
                  <a:srgbClr val="FFFFFF"/>
                </a:solidFill>
                <a:latin typeface="Lato Italics"/>
              </a:rPr>
              <a:t> </a:t>
            </a:r>
            <a:r>
              <a:rPr lang="en-US" sz="3000" spc="300" dirty="0" err="1">
                <a:solidFill>
                  <a:srgbClr val="FFFFFF"/>
                </a:solidFill>
                <a:latin typeface="Lato Italics"/>
              </a:rPr>
              <a:t>el</a:t>
            </a:r>
            <a:r>
              <a:rPr lang="en-US" sz="3000" spc="300" dirty="0">
                <a:solidFill>
                  <a:srgbClr val="FFFFFF"/>
                </a:solidFill>
                <a:latin typeface="Lato Italics"/>
              </a:rPr>
              <a:t> </a:t>
            </a:r>
            <a:r>
              <a:rPr lang="en-US" sz="3000" spc="300" dirty="0" err="1">
                <a:solidFill>
                  <a:srgbClr val="FFFFFF"/>
                </a:solidFill>
                <a:latin typeface="Lato Italics"/>
              </a:rPr>
              <a:t>contexto</a:t>
            </a:r>
            <a:r>
              <a:rPr lang="en-US" sz="3000" spc="300" dirty="0">
                <a:solidFill>
                  <a:srgbClr val="FFFFFF"/>
                </a:solidFill>
                <a:latin typeface="Lato Italics"/>
              </a:rPr>
              <a:t> del </a:t>
            </a:r>
            <a:r>
              <a:rPr lang="en-US" sz="3000" spc="300" dirty="0" err="1">
                <a:solidFill>
                  <a:srgbClr val="FFFFFF"/>
                </a:solidFill>
                <a:latin typeface="Lato Italics"/>
              </a:rPr>
              <a:t>análisis</a:t>
            </a:r>
            <a:r>
              <a:rPr lang="en-US" sz="3000" spc="300" dirty="0">
                <a:solidFill>
                  <a:srgbClr val="FFFFFF"/>
                </a:solidFill>
                <a:latin typeface="Lato Italics"/>
              </a:rPr>
              <a:t> de </a:t>
            </a:r>
            <a:r>
              <a:rPr lang="en-US" sz="3000" spc="300" dirty="0" err="1">
                <a:solidFill>
                  <a:srgbClr val="FFFFFF"/>
                </a:solidFill>
                <a:latin typeface="Lato Italics"/>
              </a:rPr>
              <a:t>datos</a:t>
            </a:r>
            <a:r>
              <a:rPr lang="en-US" sz="3000" spc="300" dirty="0">
                <a:solidFill>
                  <a:srgbClr val="FFFFFF"/>
                </a:solidFill>
                <a:latin typeface="Lato Italics"/>
              </a:rPr>
              <a:t> </a:t>
            </a:r>
            <a:r>
              <a:rPr lang="en-US" sz="3000" spc="300" dirty="0" err="1">
                <a:solidFill>
                  <a:srgbClr val="FFFFFF"/>
                </a:solidFill>
                <a:latin typeface="Lato Italics"/>
              </a:rPr>
              <a:t>relacionados</a:t>
            </a:r>
            <a:r>
              <a:rPr lang="en-US" sz="3000" spc="300" dirty="0">
                <a:solidFill>
                  <a:srgbClr val="FFFFFF"/>
                </a:solidFill>
                <a:latin typeface="Lato Italics"/>
              </a:rPr>
              <a:t> con la </a:t>
            </a:r>
            <a:r>
              <a:rPr lang="en-US" sz="3000" spc="300" dirty="0" err="1">
                <a:solidFill>
                  <a:srgbClr val="FFFFFF"/>
                </a:solidFill>
                <a:latin typeface="Lato Italics"/>
              </a:rPr>
              <a:t>seguridad</a:t>
            </a:r>
            <a:r>
              <a:rPr lang="en-US" sz="3000" spc="300" dirty="0">
                <a:solidFill>
                  <a:srgbClr val="FFFFFF"/>
                </a:solidFill>
                <a:latin typeface="Lato Italics"/>
              </a:rPr>
              <a:t> y la </a:t>
            </a:r>
            <a:r>
              <a:rPr lang="en-US" sz="3000" spc="300" dirty="0" err="1">
                <a:solidFill>
                  <a:srgbClr val="FFFFFF"/>
                </a:solidFill>
                <a:latin typeface="Lato Italics"/>
              </a:rPr>
              <a:t>aplicación</a:t>
            </a:r>
            <a:r>
              <a:rPr lang="en-US" sz="3000" spc="300" dirty="0">
                <a:solidFill>
                  <a:srgbClr val="FFFFFF"/>
                </a:solidFill>
                <a:latin typeface="Lato Italics"/>
              </a:rPr>
              <a:t> de la ley </a:t>
            </a:r>
            <a:r>
              <a:rPr lang="en-US" sz="3000" spc="300" dirty="0" err="1">
                <a:solidFill>
                  <a:srgbClr val="FFFFFF"/>
                </a:solidFill>
                <a:latin typeface="Lato Italics"/>
              </a:rPr>
              <a:t>en</a:t>
            </a:r>
            <a:r>
              <a:rPr lang="en-US" sz="3000" spc="300" dirty="0">
                <a:solidFill>
                  <a:srgbClr val="FFFFFF"/>
                </a:solidFill>
                <a:latin typeface="Lato Italics"/>
              </a:rPr>
              <a:t> Nueva York.</a:t>
            </a:r>
          </a:p>
          <a:p>
            <a:pPr algn="ctr">
              <a:lnSpc>
                <a:spcPts val="3750"/>
              </a:lnSpc>
            </a:pPr>
            <a:endParaRPr lang="en-US" sz="3000" spc="300" dirty="0">
              <a:solidFill>
                <a:srgbClr val="FFFFFF"/>
              </a:solidFill>
              <a:latin typeface="Lato Italics"/>
            </a:endParaRPr>
          </a:p>
        </p:txBody>
      </p:sp>
      <p:sp>
        <p:nvSpPr>
          <p:cNvPr id="8" name="TextBox 8"/>
          <p:cNvSpPr txBox="1"/>
          <p:nvPr/>
        </p:nvSpPr>
        <p:spPr>
          <a:xfrm>
            <a:off x="-152400" y="495300"/>
            <a:ext cx="18285485" cy="1571625"/>
          </a:xfrm>
          <a:prstGeom prst="rect">
            <a:avLst/>
          </a:prstGeom>
        </p:spPr>
        <p:txBody>
          <a:bodyPr lIns="0" tIns="0" rIns="0" bIns="0" rtlCol="0" anchor="t">
            <a:spAutoFit/>
          </a:bodyPr>
          <a:lstStyle/>
          <a:p>
            <a:pPr algn="ctr">
              <a:lnSpc>
                <a:spcPts val="6300"/>
              </a:lnSpc>
            </a:pPr>
            <a:r>
              <a:rPr lang="en-US" sz="4500" dirty="0" err="1">
                <a:solidFill>
                  <a:srgbClr val="000000"/>
                </a:solidFill>
                <a:latin typeface="Open Sans Bold"/>
              </a:rPr>
              <a:t>Cuál</a:t>
            </a:r>
            <a:r>
              <a:rPr lang="en-US" sz="4500" dirty="0">
                <a:solidFill>
                  <a:srgbClr val="000000"/>
                </a:solidFill>
                <a:latin typeface="Open Sans Bold"/>
              </a:rPr>
              <a:t> es la </a:t>
            </a:r>
            <a:r>
              <a:rPr lang="en-US" sz="4500" dirty="0" err="1">
                <a:solidFill>
                  <a:srgbClr val="000000"/>
                </a:solidFill>
                <a:latin typeface="Open Sans Bold"/>
              </a:rPr>
              <a:t>relación</a:t>
            </a:r>
            <a:r>
              <a:rPr lang="en-US" sz="4500" dirty="0">
                <a:solidFill>
                  <a:srgbClr val="000000"/>
                </a:solidFill>
                <a:latin typeface="Open Sans Bold"/>
              </a:rPr>
              <a:t> entre </a:t>
            </a:r>
            <a:r>
              <a:rPr lang="en-US" sz="4500" dirty="0" err="1">
                <a:solidFill>
                  <a:srgbClr val="000000"/>
                </a:solidFill>
                <a:latin typeface="Open Sans Bold"/>
              </a:rPr>
              <a:t>los</a:t>
            </a:r>
            <a:r>
              <a:rPr lang="en-US" sz="4500" dirty="0">
                <a:solidFill>
                  <a:srgbClr val="000000"/>
                </a:solidFill>
                <a:latin typeface="Open Sans Bold"/>
              </a:rPr>
              <a:t> </a:t>
            </a:r>
            <a:r>
              <a:rPr lang="en-US" sz="4500" dirty="0" err="1">
                <a:solidFill>
                  <a:srgbClr val="000000"/>
                </a:solidFill>
                <a:latin typeface="Open Sans Bold"/>
              </a:rPr>
              <a:t>accidentes</a:t>
            </a:r>
            <a:r>
              <a:rPr lang="en-US" sz="4500" dirty="0">
                <a:solidFill>
                  <a:srgbClr val="000000"/>
                </a:solidFill>
                <a:latin typeface="Open Sans Bold"/>
              </a:rPr>
              <a:t> de </a:t>
            </a:r>
            <a:r>
              <a:rPr lang="en-US" sz="4500" dirty="0" err="1">
                <a:solidFill>
                  <a:srgbClr val="000000"/>
                </a:solidFill>
                <a:latin typeface="Open Sans Bold"/>
              </a:rPr>
              <a:t>tráfico</a:t>
            </a:r>
            <a:r>
              <a:rPr lang="en-US" sz="4500" dirty="0">
                <a:solidFill>
                  <a:srgbClr val="000000"/>
                </a:solidFill>
                <a:latin typeface="Open Sans Bold"/>
              </a:rPr>
              <a:t> </a:t>
            </a:r>
            <a:r>
              <a:rPr lang="en-US" sz="4500" dirty="0" err="1">
                <a:solidFill>
                  <a:srgbClr val="000000"/>
                </a:solidFill>
                <a:latin typeface="Open Sans Bold"/>
              </a:rPr>
              <a:t>en</a:t>
            </a:r>
            <a:r>
              <a:rPr lang="en-US" sz="4500" dirty="0">
                <a:solidFill>
                  <a:srgbClr val="000000"/>
                </a:solidFill>
                <a:latin typeface="Open Sans Bold"/>
              </a:rPr>
              <a:t> </a:t>
            </a:r>
            <a:r>
              <a:rPr lang="en-US" sz="4500" dirty="0" err="1">
                <a:solidFill>
                  <a:srgbClr val="000000"/>
                </a:solidFill>
                <a:latin typeface="Open Sans Bold"/>
              </a:rPr>
              <a:t>términos</a:t>
            </a:r>
            <a:r>
              <a:rPr lang="en-US" sz="4500" dirty="0">
                <a:solidFill>
                  <a:srgbClr val="000000"/>
                </a:solidFill>
                <a:latin typeface="Open Sans Bold"/>
              </a:rPr>
              <a:t> de </a:t>
            </a:r>
            <a:r>
              <a:rPr lang="en-US" sz="4500" dirty="0" err="1">
                <a:solidFill>
                  <a:srgbClr val="000000"/>
                </a:solidFill>
                <a:latin typeface="Open Sans Bold"/>
              </a:rPr>
              <a:t>factores</a:t>
            </a:r>
            <a:r>
              <a:rPr lang="en-US" sz="4500" dirty="0">
                <a:solidFill>
                  <a:srgbClr val="000000"/>
                </a:solidFill>
                <a:latin typeface="Open Sans Bold"/>
              </a:rPr>
              <a:t> </a:t>
            </a:r>
            <a:r>
              <a:rPr lang="en-US" sz="4500" dirty="0" err="1">
                <a:solidFill>
                  <a:srgbClr val="000000"/>
                </a:solidFill>
                <a:latin typeface="Open Sans Bold"/>
              </a:rPr>
              <a:t>desencadenantes</a:t>
            </a:r>
            <a:r>
              <a:rPr lang="en-US" sz="4500" dirty="0">
                <a:solidFill>
                  <a:srgbClr val="000000"/>
                </a:solidFill>
                <a:latin typeface="Open Sans Bold"/>
              </a:rPr>
              <a:t>, </a:t>
            </a:r>
            <a:r>
              <a:rPr lang="en-US" sz="4500" dirty="0" err="1">
                <a:solidFill>
                  <a:srgbClr val="000000"/>
                </a:solidFill>
                <a:latin typeface="Open Sans Bold"/>
              </a:rPr>
              <a:t>como</a:t>
            </a:r>
            <a:r>
              <a:rPr lang="en-US" sz="4500" dirty="0">
                <a:solidFill>
                  <a:srgbClr val="000000"/>
                </a:solidFill>
                <a:latin typeface="Open Sans Bold"/>
              </a:rPr>
              <a:t> </a:t>
            </a:r>
            <a:r>
              <a:rPr lang="en-US" sz="4500" dirty="0" err="1">
                <a:solidFill>
                  <a:srgbClr val="000000"/>
                </a:solidFill>
                <a:latin typeface="Open Sans Bold"/>
              </a:rPr>
              <a:t>el</a:t>
            </a:r>
            <a:r>
              <a:rPr lang="en-US" sz="4500" dirty="0">
                <a:solidFill>
                  <a:srgbClr val="000000"/>
                </a:solidFill>
                <a:latin typeface="Open Sans Bold"/>
              </a:rPr>
              <a:t> </a:t>
            </a:r>
            <a:r>
              <a:rPr lang="en-US" sz="4500" dirty="0" err="1">
                <a:solidFill>
                  <a:srgbClr val="000000"/>
                </a:solidFill>
                <a:latin typeface="Open Sans Bold"/>
              </a:rPr>
              <a:t>consumo</a:t>
            </a:r>
            <a:r>
              <a:rPr lang="en-US" sz="4500" dirty="0">
                <a:solidFill>
                  <a:srgbClr val="000000"/>
                </a:solidFill>
                <a:latin typeface="Open Sans Bold"/>
              </a:rPr>
              <a:t> de alcohol? </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376816" y="0"/>
            <a:ext cx="452408" cy="10287000"/>
            <a:chOff x="0" y="0"/>
            <a:chExt cx="165040" cy="3752725"/>
          </a:xfrm>
        </p:grpSpPr>
        <p:sp>
          <p:nvSpPr>
            <p:cNvPr id="3" name="Freeform 3"/>
            <p:cNvSpPr/>
            <p:nvPr/>
          </p:nvSpPr>
          <p:spPr>
            <a:xfrm>
              <a:off x="0" y="0"/>
              <a:ext cx="165040" cy="3752726"/>
            </a:xfrm>
            <a:custGeom>
              <a:avLst/>
              <a:gdLst/>
              <a:ahLst/>
              <a:cxnLst/>
              <a:rect l="l" t="t" r="r" b="b"/>
              <a:pathLst>
                <a:path w="165040" h="3752726">
                  <a:moveTo>
                    <a:pt x="0" y="0"/>
                  </a:moveTo>
                  <a:lnTo>
                    <a:pt x="165040" y="0"/>
                  </a:lnTo>
                  <a:lnTo>
                    <a:pt x="165040" y="3752726"/>
                  </a:lnTo>
                  <a:lnTo>
                    <a:pt x="0" y="3752726"/>
                  </a:lnTo>
                  <a:close/>
                </a:path>
              </a:pathLst>
            </a:custGeom>
            <a:solidFill>
              <a:srgbClr val="2B4A9D"/>
            </a:solidFill>
          </p:spPr>
          <p:txBody>
            <a:bodyPr/>
            <a:lstStyle/>
            <a:p>
              <a:endParaRPr lang="es-CO"/>
            </a:p>
          </p:txBody>
        </p:sp>
      </p:grpSp>
      <p:sp>
        <p:nvSpPr>
          <p:cNvPr id="4" name="Freeform 4"/>
          <p:cNvSpPr/>
          <p:nvPr/>
        </p:nvSpPr>
        <p:spPr>
          <a:xfrm>
            <a:off x="9677717" y="1028700"/>
            <a:ext cx="8167523" cy="4114800"/>
          </a:xfrm>
          <a:custGeom>
            <a:avLst/>
            <a:gdLst/>
            <a:ahLst/>
            <a:cxnLst/>
            <a:rect l="l" t="t" r="r" b="b"/>
            <a:pathLst>
              <a:path w="8167523" h="4114800">
                <a:moveTo>
                  <a:pt x="0" y="0"/>
                </a:moveTo>
                <a:lnTo>
                  <a:pt x="8167523" y="0"/>
                </a:lnTo>
                <a:lnTo>
                  <a:pt x="8167523" y="4114800"/>
                </a:lnTo>
                <a:lnTo>
                  <a:pt x="0" y="4114800"/>
                </a:lnTo>
                <a:lnTo>
                  <a:pt x="0" y="0"/>
                </a:lnTo>
                <a:close/>
              </a:path>
            </a:pathLst>
          </a:custGeom>
          <a:blipFill>
            <a:blip r:embed="rId2"/>
            <a:stretch>
              <a:fillRect/>
            </a:stretch>
          </a:blipFill>
        </p:spPr>
        <p:txBody>
          <a:bodyPr/>
          <a:lstStyle/>
          <a:p>
            <a:endParaRPr lang="es-CO"/>
          </a:p>
        </p:txBody>
      </p:sp>
      <p:sp>
        <p:nvSpPr>
          <p:cNvPr id="5" name="Freeform 5"/>
          <p:cNvSpPr/>
          <p:nvPr/>
        </p:nvSpPr>
        <p:spPr>
          <a:xfrm>
            <a:off x="9677717" y="5315732"/>
            <a:ext cx="7998030" cy="3942568"/>
          </a:xfrm>
          <a:custGeom>
            <a:avLst/>
            <a:gdLst/>
            <a:ahLst/>
            <a:cxnLst/>
            <a:rect l="l" t="t" r="r" b="b"/>
            <a:pathLst>
              <a:path w="7998030" h="3942568">
                <a:moveTo>
                  <a:pt x="0" y="0"/>
                </a:moveTo>
                <a:lnTo>
                  <a:pt x="7998030" y="0"/>
                </a:lnTo>
                <a:lnTo>
                  <a:pt x="7998030" y="3942568"/>
                </a:lnTo>
                <a:lnTo>
                  <a:pt x="0" y="3942568"/>
                </a:lnTo>
                <a:lnTo>
                  <a:pt x="0" y="0"/>
                </a:lnTo>
                <a:close/>
              </a:path>
            </a:pathLst>
          </a:custGeom>
          <a:blipFill>
            <a:blip r:embed="rId3"/>
            <a:stretch>
              <a:fillRect/>
            </a:stretch>
          </a:blipFill>
        </p:spPr>
        <p:txBody>
          <a:bodyPr/>
          <a:lstStyle/>
          <a:p>
            <a:endParaRPr lang="es-CO"/>
          </a:p>
        </p:txBody>
      </p:sp>
      <p:sp>
        <p:nvSpPr>
          <p:cNvPr id="6" name="TextBox 6"/>
          <p:cNvSpPr txBox="1"/>
          <p:nvPr/>
        </p:nvSpPr>
        <p:spPr>
          <a:xfrm>
            <a:off x="2243079" y="4658116"/>
            <a:ext cx="7434638" cy="4827796"/>
          </a:xfrm>
          <a:prstGeom prst="rect">
            <a:avLst/>
          </a:prstGeom>
        </p:spPr>
        <p:txBody>
          <a:bodyPr lIns="0" tIns="0" rIns="0" bIns="0" rtlCol="0" anchor="t">
            <a:spAutoFit/>
          </a:bodyPr>
          <a:lstStyle/>
          <a:p>
            <a:pPr algn="just">
              <a:lnSpc>
                <a:spcPts val="3750"/>
              </a:lnSpc>
            </a:pPr>
            <a:r>
              <a:rPr lang="en-US" sz="2800" spc="300" dirty="0">
                <a:solidFill>
                  <a:srgbClr val="000000"/>
                </a:solidFill>
                <a:latin typeface="Lato" panose="020F0502020204030203" pitchFamily="34" charset="0"/>
                <a:ea typeface="Lato" panose="020F0502020204030203" pitchFamily="34" charset="0"/>
                <a:cs typeface="Lato" panose="020F0502020204030203" pitchFamily="34" charset="0"/>
              </a:rPr>
              <a:t>La </a:t>
            </a:r>
            <a:r>
              <a:rPr lang="en-US" sz="2800" spc="300" dirty="0" err="1">
                <a:solidFill>
                  <a:srgbClr val="000000"/>
                </a:solidFill>
                <a:latin typeface="Lato" panose="020F0502020204030203" pitchFamily="34" charset="0"/>
                <a:ea typeface="Lato" panose="020F0502020204030203" pitchFamily="34" charset="0"/>
                <a:cs typeface="Lato" panose="020F0502020204030203" pitchFamily="34" charset="0"/>
              </a:rPr>
              <a:t>gráfica</a:t>
            </a:r>
            <a:r>
              <a:rPr lang="en-US" sz="2800" spc="300" dirty="0">
                <a:solidFill>
                  <a:srgbClr val="000000"/>
                </a:solidFill>
                <a:latin typeface="Lato" panose="020F0502020204030203" pitchFamily="34" charset="0"/>
                <a:ea typeface="Lato" panose="020F0502020204030203" pitchFamily="34" charset="0"/>
                <a:cs typeface="Lato" panose="020F0502020204030203" pitchFamily="34" charset="0"/>
              </a:rPr>
              <a:t> que </a:t>
            </a:r>
            <a:r>
              <a:rPr lang="en-US" sz="2800" spc="300" dirty="0" err="1">
                <a:solidFill>
                  <a:srgbClr val="000000"/>
                </a:solidFill>
                <a:latin typeface="Lato" panose="020F0502020204030203" pitchFamily="34" charset="0"/>
                <a:ea typeface="Lato" panose="020F0502020204030203" pitchFamily="34" charset="0"/>
                <a:cs typeface="Lato" panose="020F0502020204030203" pitchFamily="34" charset="0"/>
              </a:rPr>
              <a:t>muestra</a:t>
            </a:r>
            <a:r>
              <a:rPr lang="en-US" sz="2800" spc="300" dirty="0">
                <a:solidFill>
                  <a:srgbClr val="000000"/>
                </a:solidFill>
                <a:latin typeface="Lato" panose="020F0502020204030203" pitchFamily="34" charset="0"/>
                <a:ea typeface="Lato" panose="020F0502020204030203" pitchFamily="34" charset="0"/>
                <a:cs typeface="Lato" panose="020F0502020204030203" pitchFamily="34" charset="0"/>
              </a:rPr>
              <a:t> </a:t>
            </a:r>
            <a:r>
              <a:rPr lang="en-US" sz="2800" spc="300" dirty="0" err="1">
                <a:solidFill>
                  <a:srgbClr val="000000"/>
                </a:solidFill>
                <a:latin typeface="Lato" panose="020F0502020204030203" pitchFamily="34" charset="0"/>
                <a:ea typeface="Lato" panose="020F0502020204030203" pitchFamily="34" charset="0"/>
                <a:cs typeface="Lato" panose="020F0502020204030203" pitchFamily="34" charset="0"/>
              </a:rPr>
              <a:t>los</a:t>
            </a:r>
            <a:r>
              <a:rPr lang="en-US" sz="2800" spc="300" dirty="0">
                <a:solidFill>
                  <a:srgbClr val="000000"/>
                </a:solidFill>
                <a:latin typeface="Lato" panose="020F0502020204030203" pitchFamily="34" charset="0"/>
                <a:ea typeface="Lato" panose="020F0502020204030203" pitchFamily="34" charset="0"/>
                <a:cs typeface="Lato" panose="020F0502020204030203" pitchFamily="34" charset="0"/>
              </a:rPr>
              <a:t> </a:t>
            </a:r>
            <a:r>
              <a:rPr lang="en-US" sz="2800" spc="300" dirty="0" err="1">
                <a:solidFill>
                  <a:srgbClr val="000000"/>
                </a:solidFill>
                <a:latin typeface="Lato" panose="020F0502020204030203" pitchFamily="34" charset="0"/>
                <a:ea typeface="Lato" panose="020F0502020204030203" pitchFamily="34" charset="0"/>
                <a:cs typeface="Lato" panose="020F0502020204030203" pitchFamily="34" charset="0"/>
              </a:rPr>
              <a:t>grupos</a:t>
            </a:r>
            <a:r>
              <a:rPr lang="en-US" sz="2800" spc="300" dirty="0">
                <a:solidFill>
                  <a:srgbClr val="000000"/>
                </a:solidFill>
                <a:latin typeface="Lato" panose="020F0502020204030203" pitchFamily="34" charset="0"/>
                <a:ea typeface="Lato" panose="020F0502020204030203" pitchFamily="34" charset="0"/>
                <a:cs typeface="Lato" panose="020F0502020204030203" pitchFamily="34" charset="0"/>
              </a:rPr>
              <a:t> de </a:t>
            </a:r>
            <a:r>
              <a:rPr lang="en-US" sz="2800" spc="300" dirty="0" err="1">
                <a:solidFill>
                  <a:srgbClr val="000000"/>
                </a:solidFill>
                <a:latin typeface="Lato" panose="020F0502020204030203" pitchFamily="34" charset="0"/>
                <a:ea typeface="Lato" panose="020F0502020204030203" pitchFamily="34" charset="0"/>
                <a:cs typeface="Lato" panose="020F0502020204030203" pitchFamily="34" charset="0"/>
              </a:rPr>
              <a:t>edad</a:t>
            </a:r>
            <a:r>
              <a:rPr lang="en-US" sz="2800" spc="300" dirty="0">
                <a:solidFill>
                  <a:srgbClr val="000000"/>
                </a:solidFill>
                <a:latin typeface="Lato" panose="020F0502020204030203" pitchFamily="34" charset="0"/>
                <a:ea typeface="Lato" panose="020F0502020204030203" pitchFamily="34" charset="0"/>
                <a:cs typeface="Lato" panose="020F0502020204030203" pitchFamily="34" charset="0"/>
              </a:rPr>
              <a:t> </a:t>
            </a:r>
            <a:r>
              <a:rPr lang="en-US" sz="2800" spc="300" dirty="0" err="1">
                <a:solidFill>
                  <a:srgbClr val="000000"/>
                </a:solidFill>
                <a:latin typeface="Lato" panose="020F0502020204030203" pitchFamily="34" charset="0"/>
                <a:ea typeface="Lato" panose="020F0502020204030203" pitchFamily="34" charset="0"/>
                <a:cs typeface="Lato" panose="020F0502020204030203" pitchFamily="34" charset="0"/>
              </a:rPr>
              <a:t>en</a:t>
            </a:r>
            <a:r>
              <a:rPr lang="en-US" sz="2800" spc="300" dirty="0">
                <a:solidFill>
                  <a:srgbClr val="000000"/>
                </a:solidFill>
                <a:latin typeface="Lato" panose="020F0502020204030203" pitchFamily="34" charset="0"/>
                <a:ea typeface="Lato" panose="020F0502020204030203" pitchFamily="34" charset="0"/>
                <a:cs typeface="Lato" panose="020F0502020204030203" pitchFamily="34" charset="0"/>
              </a:rPr>
              <a:t> </a:t>
            </a:r>
            <a:r>
              <a:rPr lang="en-US" sz="2800" spc="300" dirty="0" err="1">
                <a:solidFill>
                  <a:srgbClr val="000000"/>
                </a:solidFill>
                <a:latin typeface="Lato" panose="020F0502020204030203" pitchFamily="34" charset="0"/>
                <a:ea typeface="Lato" panose="020F0502020204030203" pitchFamily="34" charset="0"/>
                <a:cs typeface="Lato" panose="020F0502020204030203" pitchFamily="34" charset="0"/>
              </a:rPr>
              <a:t>arrestos</a:t>
            </a:r>
            <a:r>
              <a:rPr lang="en-US" sz="2800" spc="300" dirty="0">
                <a:solidFill>
                  <a:srgbClr val="000000"/>
                </a:solidFill>
                <a:latin typeface="Lato" panose="020F0502020204030203" pitchFamily="34" charset="0"/>
                <a:ea typeface="Lato" panose="020F0502020204030203" pitchFamily="34" charset="0"/>
                <a:cs typeface="Lato" panose="020F0502020204030203" pitchFamily="34" charset="0"/>
              </a:rPr>
              <a:t> </a:t>
            </a:r>
            <a:r>
              <a:rPr lang="en-US" sz="2800" spc="300" dirty="0" err="1">
                <a:solidFill>
                  <a:srgbClr val="000000"/>
                </a:solidFill>
                <a:latin typeface="Lato" panose="020F0502020204030203" pitchFamily="34" charset="0"/>
                <a:ea typeface="Lato" panose="020F0502020204030203" pitchFamily="34" charset="0"/>
                <a:cs typeface="Lato" panose="020F0502020204030203" pitchFamily="34" charset="0"/>
              </a:rPr>
              <a:t>revela</a:t>
            </a:r>
            <a:r>
              <a:rPr lang="en-US" sz="2800" spc="300" dirty="0">
                <a:solidFill>
                  <a:srgbClr val="000000"/>
                </a:solidFill>
                <a:latin typeface="Lato" panose="020F0502020204030203" pitchFamily="34" charset="0"/>
                <a:ea typeface="Lato" panose="020F0502020204030203" pitchFamily="34" charset="0"/>
                <a:cs typeface="Lato" panose="020F0502020204030203" pitchFamily="34" charset="0"/>
              </a:rPr>
              <a:t> </a:t>
            </a:r>
            <a:r>
              <a:rPr lang="en-US" sz="2800" spc="300" dirty="0" err="1">
                <a:solidFill>
                  <a:srgbClr val="000000"/>
                </a:solidFill>
                <a:latin typeface="Lato" panose="020F0502020204030203" pitchFamily="34" charset="0"/>
                <a:ea typeface="Lato" panose="020F0502020204030203" pitchFamily="34" charset="0"/>
                <a:cs typeface="Lato" panose="020F0502020204030203" pitchFamily="34" charset="0"/>
              </a:rPr>
              <a:t>patrones</a:t>
            </a:r>
            <a:r>
              <a:rPr lang="en-US" sz="2800" spc="300" dirty="0">
                <a:solidFill>
                  <a:srgbClr val="000000"/>
                </a:solidFill>
                <a:latin typeface="Lato" panose="020F0502020204030203" pitchFamily="34" charset="0"/>
                <a:ea typeface="Lato" panose="020F0502020204030203" pitchFamily="34" charset="0"/>
                <a:cs typeface="Lato" panose="020F0502020204030203" pitchFamily="34" charset="0"/>
              </a:rPr>
              <a:t> </a:t>
            </a:r>
            <a:r>
              <a:rPr lang="en-US" sz="2800" spc="300" dirty="0" err="1">
                <a:solidFill>
                  <a:srgbClr val="000000"/>
                </a:solidFill>
                <a:latin typeface="Lato" panose="020F0502020204030203" pitchFamily="34" charset="0"/>
                <a:ea typeface="Lato" panose="020F0502020204030203" pitchFamily="34" charset="0"/>
                <a:cs typeface="Lato" panose="020F0502020204030203" pitchFamily="34" charset="0"/>
              </a:rPr>
              <a:t>interesantes</a:t>
            </a:r>
            <a:r>
              <a:rPr lang="en-US" sz="2800" spc="300" dirty="0">
                <a:solidFill>
                  <a:srgbClr val="000000"/>
                </a:solidFill>
                <a:latin typeface="Lato" panose="020F0502020204030203" pitchFamily="34" charset="0"/>
                <a:ea typeface="Lato" panose="020F0502020204030203" pitchFamily="34" charset="0"/>
                <a:cs typeface="Lato" panose="020F0502020204030203" pitchFamily="34" charset="0"/>
              </a:rPr>
              <a:t> </a:t>
            </a:r>
            <a:r>
              <a:rPr lang="en-US" sz="2800" spc="300" dirty="0" err="1">
                <a:solidFill>
                  <a:srgbClr val="000000"/>
                </a:solidFill>
                <a:latin typeface="Lato" panose="020F0502020204030203" pitchFamily="34" charset="0"/>
                <a:ea typeface="Lato" panose="020F0502020204030203" pitchFamily="34" charset="0"/>
                <a:cs typeface="Lato" panose="020F0502020204030203" pitchFamily="34" charset="0"/>
              </a:rPr>
              <a:t>en</a:t>
            </a:r>
            <a:r>
              <a:rPr lang="en-US" sz="2800" spc="300" dirty="0">
                <a:solidFill>
                  <a:srgbClr val="000000"/>
                </a:solidFill>
                <a:latin typeface="Lato" panose="020F0502020204030203" pitchFamily="34" charset="0"/>
                <a:ea typeface="Lato" panose="020F0502020204030203" pitchFamily="34" charset="0"/>
                <a:cs typeface="Lato" panose="020F0502020204030203" pitchFamily="34" charset="0"/>
              </a:rPr>
              <a:t> la </a:t>
            </a:r>
            <a:r>
              <a:rPr lang="en-US" sz="2800" spc="300" dirty="0" err="1">
                <a:solidFill>
                  <a:srgbClr val="000000"/>
                </a:solidFill>
                <a:latin typeface="Lato" panose="020F0502020204030203" pitchFamily="34" charset="0"/>
                <a:ea typeface="Lato" panose="020F0502020204030203" pitchFamily="34" charset="0"/>
                <a:cs typeface="Lato" panose="020F0502020204030203" pitchFamily="34" charset="0"/>
              </a:rPr>
              <a:t>demografía</a:t>
            </a:r>
            <a:r>
              <a:rPr lang="en-US" sz="2800" spc="300" dirty="0">
                <a:solidFill>
                  <a:srgbClr val="000000"/>
                </a:solidFill>
                <a:latin typeface="Lato" panose="020F0502020204030203" pitchFamily="34" charset="0"/>
                <a:ea typeface="Lato" panose="020F0502020204030203" pitchFamily="34" charset="0"/>
                <a:cs typeface="Lato" panose="020F0502020204030203" pitchFamily="34" charset="0"/>
              </a:rPr>
              <a:t> de las personas </a:t>
            </a:r>
            <a:r>
              <a:rPr lang="en-US" sz="2800" spc="300" dirty="0" err="1">
                <a:solidFill>
                  <a:srgbClr val="000000"/>
                </a:solidFill>
                <a:latin typeface="Lato" panose="020F0502020204030203" pitchFamily="34" charset="0"/>
                <a:ea typeface="Lato" panose="020F0502020204030203" pitchFamily="34" charset="0"/>
                <a:cs typeface="Lato" panose="020F0502020204030203" pitchFamily="34" charset="0"/>
              </a:rPr>
              <a:t>arrestadas</a:t>
            </a:r>
            <a:r>
              <a:rPr lang="en-US" sz="2800" spc="300" dirty="0">
                <a:solidFill>
                  <a:srgbClr val="000000"/>
                </a:solidFill>
                <a:latin typeface="Lato" panose="020F0502020204030203" pitchFamily="34" charset="0"/>
                <a:ea typeface="Lato" panose="020F0502020204030203" pitchFamily="34" charset="0"/>
                <a:cs typeface="Lato" panose="020F0502020204030203" pitchFamily="34" charset="0"/>
              </a:rPr>
              <a:t>. Se </a:t>
            </a:r>
            <a:r>
              <a:rPr lang="en-US" sz="2800" spc="300" dirty="0" err="1">
                <a:solidFill>
                  <a:srgbClr val="000000"/>
                </a:solidFill>
                <a:latin typeface="Lato" panose="020F0502020204030203" pitchFamily="34" charset="0"/>
                <a:ea typeface="Lato" panose="020F0502020204030203" pitchFamily="34" charset="0"/>
                <a:cs typeface="Lato" panose="020F0502020204030203" pitchFamily="34" charset="0"/>
              </a:rPr>
              <a:t>observa</a:t>
            </a:r>
            <a:r>
              <a:rPr lang="en-US" sz="2800" spc="300" dirty="0">
                <a:solidFill>
                  <a:srgbClr val="000000"/>
                </a:solidFill>
                <a:latin typeface="Lato" panose="020F0502020204030203" pitchFamily="34" charset="0"/>
                <a:ea typeface="Lato" panose="020F0502020204030203" pitchFamily="34" charset="0"/>
                <a:cs typeface="Lato" panose="020F0502020204030203" pitchFamily="34" charset="0"/>
              </a:rPr>
              <a:t> que </a:t>
            </a:r>
            <a:r>
              <a:rPr lang="en-US" sz="2800" spc="300" dirty="0" err="1">
                <a:solidFill>
                  <a:srgbClr val="000000"/>
                </a:solidFill>
                <a:latin typeface="Lato" panose="020F0502020204030203" pitchFamily="34" charset="0"/>
                <a:ea typeface="Lato" panose="020F0502020204030203" pitchFamily="34" charset="0"/>
                <a:cs typeface="Lato" panose="020F0502020204030203" pitchFamily="34" charset="0"/>
              </a:rPr>
              <a:t>los</a:t>
            </a:r>
            <a:r>
              <a:rPr lang="en-US" sz="2800" spc="300" dirty="0">
                <a:solidFill>
                  <a:srgbClr val="000000"/>
                </a:solidFill>
                <a:latin typeface="Lato" panose="020F0502020204030203" pitchFamily="34" charset="0"/>
                <a:ea typeface="Lato" panose="020F0502020204030203" pitchFamily="34" charset="0"/>
                <a:cs typeface="Lato" panose="020F0502020204030203" pitchFamily="34" charset="0"/>
              </a:rPr>
              <a:t> hombres </a:t>
            </a:r>
            <a:r>
              <a:rPr lang="en-US" sz="2800" spc="300" dirty="0" err="1">
                <a:solidFill>
                  <a:srgbClr val="000000"/>
                </a:solidFill>
                <a:latin typeface="Lato" panose="020F0502020204030203" pitchFamily="34" charset="0"/>
                <a:ea typeface="Lato" panose="020F0502020204030203" pitchFamily="34" charset="0"/>
                <a:cs typeface="Lato" panose="020F0502020204030203" pitchFamily="34" charset="0"/>
              </a:rPr>
              <a:t>tienen</a:t>
            </a:r>
            <a:r>
              <a:rPr lang="en-US" sz="2800" spc="300" dirty="0">
                <a:solidFill>
                  <a:srgbClr val="000000"/>
                </a:solidFill>
                <a:latin typeface="Lato" panose="020F0502020204030203" pitchFamily="34" charset="0"/>
                <a:ea typeface="Lato" panose="020F0502020204030203" pitchFamily="34" charset="0"/>
                <a:cs typeface="Lato" panose="020F0502020204030203" pitchFamily="34" charset="0"/>
              </a:rPr>
              <a:t> </a:t>
            </a:r>
            <a:r>
              <a:rPr lang="en-US" sz="2800" spc="300" dirty="0" err="1">
                <a:solidFill>
                  <a:srgbClr val="000000"/>
                </a:solidFill>
                <a:latin typeface="Lato" panose="020F0502020204030203" pitchFamily="34" charset="0"/>
                <a:ea typeface="Lato" panose="020F0502020204030203" pitchFamily="34" charset="0"/>
                <a:cs typeface="Lato" panose="020F0502020204030203" pitchFamily="34" charset="0"/>
              </a:rPr>
              <a:t>una</a:t>
            </a:r>
            <a:r>
              <a:rPr lang="en-US" sz="2800" spc="300" dirty="0">
                <a:solidFill>
                  <a:srgbClr val="000000"/>
                </a:solidFill>
                <a:latin typeface="Lato" panose="020F0502020204030203" pitchFamily="34" charset="0"/>
                <a:ea typeface="Lato" panose="020F0502020204030203" pitchFamily="34" charset="0"/>
                <a:cs typeface="Lato" panose="020F0502020204030203" pitchFamily="34" charset="0"/>
              </a:rPr>
              <a:t> </a:t>
            </a:r>
            <a:r>
              <a:rPr lang="en-US" sz="2800" spc="300" dirty="0" err="1">
                <a:solidFill>
                  <a:srgbClr val="000000"/>
                </a:solidFill>
                <a:latin typeface="Lato" panose="020F0502020204030203" pitchFamily="34" charset="0"/>
                <a:ea typeface="Lato" panose="020F0502020204030203" pitchFamily="34" charset="0"/>
                <a:cs typeface="Lato" panose="020F0502020204030203" pitchFamily="34" charset="0"/>
              </a:rPr>
              <a:t>frecuencia</a:t>
            </a:r>
            <a:r>
              <a:rPr lang="en-US" sz="2800" spc="300" dirty="0">
                <a:solidFill>
                  <a:srgbClr val="000000"/>
                </a:solidFill>
                <a:latin typeface="Lato" panose="020F0502020204030203" pitchFamily="34" charset="0"/>
                <a:ea typeface="Lato" panose="020F0502020204030203" pitchFamily="34" charset="0"/>
                <a:cs typeface="Lato" panose="020F0502020204030203" pitchFamily="34" charset="0"/>
              </a:rPr>
              <a:t> </a:t>
            </a:r>
            <a:r>
              <a:rPr lang="en-US" sz="2800" spc="300" dirty="0" err="1">
                <a:solidFill>
                  <a:srgbClr val="000000"/>
                </a:solidFill>
                <a:latin typeface="Lato" panose="020F0502020204030203" pitchFamily="34" charset="0"/>
                <a:ea typeface="Lato" panose="020F0502020204030203" pitchFamily="34" charset="0"/>
                <a:cs typeface="Lato" panose="020F0502020204030203" pitchFamily="34" charset="0"/>
              </a:rPr>
              <a:t>mucho</a:t>
            </a:r>
            <a:r>
              <a:rPr lang="en-US" sz="2800" spc="300" dirty="0">
                <a:solidFill>
                  <a:srgbClr val="000000"/>
                </a:solidFill>
                <a:latin typeface="Lato" panose="020F0502020204030203" pitchFamily="34" charset="0"/>
                <a:ea typeface="Lato" panose="020F0502020204030203" pitchFamily="34" charset="0"/>
                <a:cs typeface="Lato" panose="020F0502020204030203" pitchFamily="34" charset="0"/>
              </a:rPr>
              <a:t> mayor </a:t>
            </a:r>
            <a:r>
              <a:rPr lang="en-US" sz="2800" spc="300" dirty="0" err="1">
                <a:solidFill>
                  <a:srgbClr val="000000"/>
                </a:solidFill>
                <a:latin typeface="Lato" panose="020F0502020204030203" pitchFamily="34" charset="0"/>
                <a:ea typeface="Lato" panose="020F0502020204030203" pitchFamily="34" charset="0"/>
                <a:cs typeface="Lato" panose="020F0502020204030203" pitchFamily="34" charset="0"/>
              </a:rPr>
              <a:t>en</a:t>
            </a:r>
            <a:r>
              <a:rPr lang="en-US" sz="2800" spc="300" dirty="0">
                <a:solidFill>
                  <a:srgbClr val="000000"/>
                </a:solidFill>
                <a:latin typeface="Lato" panose="020F0502020204030203" pitchFamily="34" charset="0"/>
                <a:ea typeface="Lato" panose="020F0502020204030203" pitchFamily="34" charset="0"/>
                <a:cs typeface="Lato" panose="020F0502020204030203" pitchFamily="34" charset="0"/>
              </a:rPr>
              <a:t> </a:t>
            </a:r>
            <a:r>
              <a:rPr lang="en-US" sz="2800" spc="300" dirty="0" err="1">
                <a:solidFill>
                  <a:srgbClr val="000000"/>
                </a:solidFill>
                <a:latin typeface="Lato" panose="020F0502020204030203" pitchFamily="34" charset="0"/>
                <a:ea typeface="Lato" panose="020F0502020204030203" pitchFamily="34" charset="0"/>
                <a:cs typeface="Lato" panose="020F0502020204030203" pitchFamily="34" charset="0"/>
              </a:rPr>
              <a:t>arrestos</a:t>
            </a:r>
            <a:r>
              <a:rPr lang="en-US" sz="2800" spc="300" dirty="0">
                <a:solidFill>
                  <a:srgbClr val="000000"/>
                </a:solidFill>
                <a:latin typeface="Lato" panose="020F0502020204030203" pitchFamily="34" charset="0"/>
                <a:ea typeface="Lato" panose="020F0502020204030203" pitchFamily="34" charset="0"/>
                <a:cs typeface="Lato" panose="020F0502020204030203" pitchFamily="34" charset="0"/>
              </a:rPr>
              <a:t>, </a:t>
            </a:r>
            <a:r>
              <a:rPr lang="en-US" sz="2800" spc="300" dirty="0" err="1">
                <a:solidFill>
                  <a:srgbClr val="000000"/>
                </a:solidFill>
                <a:latin typeface="Lato" panose="020F0502020204030203" pitchFamily="34" charset="0"/>
                <a:ea typeface="Lato" panose="020F0502020204030203" pitchFamily="34" charset="0"/>
                <a:cs typeface="Lato" panose="020F0502020204030203" pitchFamily="34" charset="0"/>
              </a:rPr>
              <a:t>superando</a:t>
            </a:r>
            <a:r>
              <a:rPr lang="en-US" sz="2800" spc="300" dirty="0">
                <a:solidFill>
                  <a:srgbClr val="000000"/>
                </a:solidFill>
                <a:latin typeface="Lato" panose="020F0502020204030203" pitchFamily="34" charset="0"/>
                <a:ea typeface="Lato" panose="020F0502020204030203" pitchFamily="34" charset="0"/>
                <a:cs typeface="Lato" panose="020F0502020204030203" pitchFamily="34" charset="0"/>
              </a:rPr>
              <a:t> </a:t>
            </a:r>
            <a:r>
              <a:rPr lang="en-US" sz="2800" spc="300" dirty="0" err="1">
                <a:solidFill>
                  <a:srgbClr val="000000"/>
                </a:solidFill>
                <a:latin typeface="Lato" panose="020F0502020204030203" pitchFamily="34" charset="0"/>
                <a:ea typeface="Lato" panose="020F0502020204030203" pitchFamily="34" charset="0"/>
                <a:cs typeface="Lato" panose="020F0502020204030203" pitchFamily="34" charset="0"/>
              </a:rPr>
              <a:t>los</a:t>
            </a:r>
            <a:r>
              <a:rPr lang="en-US" sz="2800" spc="300" dirty="0">
                <a:solidFill>
                  <a:srgbClr val="000000"/>
                </a:solidFill>
                <a:latin typeface="Lato" panose="020F0502020204030203" pitchFamily="34" charset="0"/>
                <a:ea typeface="Lato" panose="020F0502020204030203" pitchFamily="34" charset="0"/>
                <a:cs typeface="Lato" panose="020F0502020204030203" pitchFamily="34" charset="0"/>
              </a:rPr>
              <a:t> 80,000 </a:t>
            </a:r>
            <a:r>
              <a:rPr lang="en-US" sz="2800" spc="300" dirty="0" err="1">
                <a:solidFill>
                  <a:srgbClr val="000000"/>
                </a:solidFill>
                <a:latin typeface="Lato" panose="020F0502020204030203" pitchFamily="34" charset="0"/>
                <a:ea typeface="Lato" panose="020F0502020204030203" pitchFamily="34" charset="0"/>
                <a:cs typeface="Lato" panose="020F0502020204030203" pitchFamily="34" charset="0"/>
              </a:rPr>
              <a:t>casos</a:t>
            </a:r>
            <a:r>
              <a:rPr lang="en-US" sz="2800" spc="300" dirty="0">
                <a:solidFill>
                  <a:srgbClr val="000000"/>
                </a:solidFill>
                <a:latin typeface="Lato" panose="020F0502020204030203" pitchFamily="34" charset="0"/>
                <a:ea typeface="Lato" panose="020F0502020204030203" pitchFamily="34" charset="0"/>
                <a:cs typeface="Lato" panose="020F0502020204030203" pitchFamily="34" charset="0"/>
              </a:rPr>
              <a:t>. Las </a:t>
            </a:r>
            <a:r>
              <a:rPr lang="en-US" sz="2800" spc="300" dirty="0" err="1">
                <a:solidFill>
                  <a:srgbClr val="000000"/>
                </a:solidFill>
                <a:latin typeface="Lato" panose="020F0502020204030203" pitchFamily="34" charset="0"/>
                <a:ea typeface="Lato" panose="020F0502020204030203" pitchFamily="34" charset="0"/>
                <a:cs typeface="Lato" panose="020F0502020204030203" pitchFamily="34" charset="0"/>
              </a:rPr>
              <a:t>mujeres</a:t>
            </a:r>
            <a:r>
              <a:rPr lang="en-US" sz="2800" spc="300" dirty="0">
                <a:solidFill>
                  <a:srgbClr val="000000"/>
                </a:solidFill>
                <a:latin typeface="Lato" panose="020F0502020204030203" pitchFamily="34" charset="0"/>
                <a:ea typeface="Lato" panose="020F0502020204030203" pitchFamily="34" charset="0"/>
                <a:cs typeface="Lato" panose="020F0502020204030203" pitchFamily="34" charset="0"/>
              </a:rPr>
              <a:t>, con </a:t>
            </a:r>
            <a:r>
              <a:rPr lang="en-US" sz="2800" spc="300" dirty="0" err="1">
                <a:solidFill>
                  <a:srgbClr val="000000"/>
                </a:solidFill>
                <a:latin typeface="Lato" panose="020F0502020204030203" pitchFamily="34" charset="0"/>
                <a:ea typeface="Lato" panose="020F0502020204030203" pitchFamily="34" charset="0"/>
                <a:cs typeface="Lato" panose="020F0502020204030203" pitchFamily="34" charset="0"/>
              </a:rPr>
              <a:t>una</a:t>
            </a:r>
            <a:r>
              <a:rPr lang="en-US" sz="2800" spc="300" dirty="0">
                <a:solidFill>
                  <a:srgbClr val="000000"/>
                </a:solidFill>
                <a:latin typeface="Lato" panose="020F0502020204030203" pitchFamily="34" charset="0"/>
                <a:ea typeface="Lato" panose="020F0502020204030203" pitchFamily="34" charset="0"/>
                <a:cs typeface="Lato" panose="020F0502020204030203" pitchFamily="34" charset="0"/>
              </a:rPr>
              <a:t> </a:t>
            </a:r>
            <a:r>
              <a:rPr lang="en-US" sz="2800" spc="300" dirty="0" err="1">
                <a:solidFill>
                  <a:srgbClr val="000000"/>
                </a:solidFill>
                <a:latin typeface="Lato" panose="020F0502020204030203" pitchFamily="34" charset="0"/>
                <a:ea typeface="Lato" panose="020F0502020204030203" pitchFamily="34" charset="0"/>
                <a:cs typeface="Lato" panose="020F0502020204030203" pitchFamily="34" charset="0"/>
              </a:rPr>
              <a:t>frecuencia</a:t>
            </a:r>
            <a:r>
              <a:rPr lang="en-US" sz="2800" spc="300" dirty="0">
                <a:solidFill>
                  <a:srgbClr val="000000"/>
                </a:solidFill>
                <a:latin typeface="Lato" panose="020F0502020204030203" pitchFamily="34" charset="0"/>
                <a:ea typeface="Lato" panose="020F0502020204030203" pitchFamily="34" charset="0"/>
                <a:cs typeface="Lato" panose="020F0502020204030203" pitchFamily="34" charset="0"/>
              </a:rPr>
              <a:t> de </a:t>
            </a:r>
            <a:r>
              <a:rPr lang="en-US" sz="2800" spc="300" dirty="0" err="1">
                <a:solidFill>
                  <a:srgbClr val="000000"/>
                </a:solidFill>
                <a:latin typeface="Lato" panose="020F0502020204030203" pitchFamily="34" charset="0"/>
                <a:ea typeface="Lato" panose="020F0502020204030203" pitchFamily="34" charset="0"/>
                <a:cs typeface="Lato" panose="020F0502020204030203" pitchFamily="34" charset="0"/>
              </a:rPr>
              <a:t>alrededor</a:t>
            </a:r>
            <a:r>
              <a:rPr lang="en-US" sz="2800" spc="300" dirty="0">
                <a:solidFill>
                  <a:srgbClr val="000000"/>
                </a:solidFill>
                <a:latin typeface="Lato" panose="020F0502020204030203" pitchFamily="34" charset="0"/>
                <a:ea typeface="Lato" panose="020F0502020204030203" pitchFamily="34" charset="0"/>
                <a:cs typeface="Lato" panose="020F0502020204030203" pitchFamily="34" charset="0"/>
              </a:rPr>
              <a:t> de 19,000, </a:t>
            </a:r>
            <a:r>
              <a:rPr lang="en-US" sz="2800" spc="300" dirty="0" err="1">
                <a:solidFill>
                  <a:srgbClr val="000000"/>
                </a:solidFill>
                <a:latin typeface="Lato" panose="020F0502020204030203" pitchFamily="34" charset="0"/>
                <a:ea typeface="Lato" panose="020F0502020204030203" pitchFamily="34" charset="0"/>
                <a:cs typeface="Lato" panose="020F0502020204030203" pitchFamily="34" charset="0"/>
              </a:rPr>
              <a:t>también</a:t>
            </a:r>
            <a:r>
              <a:rPr lang="en-US" sz="2800" spc="300" dirty="0">
                <a:solidFill>
                  <a:srgbClr val="000000"/>
                </a:solidFill>
                <a:latin typeface="Lato" panose="020F0502020204030203" pitchFamily="34" charset="0"/>
                <a:ea typeface="Lato" panose="020F0502020204030203" pitchFamily="34" charset="0"/>
                <a:cs typeface="Lato" panose="020F0502020204030203" pitchFamily="34" charset="0"/>
              </a:rPr>
              <a:t> </a:t>
            </a:r>
            <a:r>
              <a:rPr lang="en-US" sz="2800" spc="300" dirty="0" err="1">
                <a:solidFill>
                  <a:srgbClr val="000000"/>
                </a:solidFill>
                <a:latin typeface="Lato" panose="020F0502020204030203" pitchFamily="34" charset="0"/>
                <a:ea typeface="Lato" panose="020F0502020204030203" pitchFamily="34" charset="0"/>
                <a:cs typeface="Lato" panose="020F0502020204030203" pitchFamily="34" charset="0"/>
              </a:rPr>
              <a:t>representan</a:t>
            </a:r>
            <a:r>
              <a:rPr lang="en-US" sz="2800" spc="300" dirty="0">
                <a:solidFill>
                  <a:srgbClr val="000000"/>
                </a:solidFill>
                <a:latin typeface="Lato" panose="020F0502020204030203" pitchFamily="34" charset="0"/>
                <a:ea typeface="Lato" panose="020F0502020204030203" pitchFamily="34" charset="0"/>
                <a:cs typeface="Lato" panose="020F0502020204030203" pitchFamily="34" charset="0"/>
              </a:rPr>
              <a:t> un </a:t>
            </a:r>
            <a:r>
              <a:rPr lang="en-US" sz="2800" spc="300" dirty="0" err="1">
                <a:solidFill>
                  <a:srgbClr val="000000"/>
                </a:solidFill>
                <a:latin typeface="Lato" panose="020F0502020204030203" pitchFamily="34" charset="0"/>
                <a:ea typeface="Lato" panose="020F0502020204030203" pitchFamily="34" charset="0"/>
                <a:cs typeface="Lato" panose="020F0502020204030203" pitchFamily="34" charset="0"/>
              </a:rPr>
              <a:t>número</a:t>
            </a:r>
            <a:r>
              <a:rPr lang="en-US" sz="2800" spc="300" dirty="0">
                <a:solidFill>
                  <a:srgbClr val="000000"/>
                </a:solidFill>
                <a:latin typeface="Lato" panose="020F0502020204030203" pitchFamily="34" charset="0"/>
                <a:ea typeface="Lato" panose="020F0502020204030203" pitchFamily="34" charset="0"/>
                <a:cs typeface="Lato" panose="020F0502020204030203" pitchFamily="34" charset="0"/>
              </a:rPr>
              <a:t> </a:t>
            </a:r>
            <a:r>
              <a:rPr lang="en-US" sz="2800" spc="300" dirty="0" err="1">
                <a:solidFill>
                  <a:srgbClr val="000000"/>
                </a:solidFill>
                <a:latin typeface="Lato" panose="020F0502020204030203" pitchFamily="34" charset="0"/>
                <a:ea typeface="Lato" panose="020F0502020204030203" pitchFamily="34" charset="0"/>
                <a:cs typeface="Lato" panose="020F0502020204030203" pitchFamily="34" charset="0"/>
              </a:rPr>
              <a:t>significativo</a:t>
            </a:r>
            <a:r>
              <a:rPr lang="en-US" sz="2800" spc="300" dirty="0">
                <a:solidFill>
                  <a:srgbClr val="000000"/>
                </a:solidFill>
                <a:latin typeface="Lato" panose="020F0502020204030203" pitchFamily="34" charset="0"/>
                <a:ea typeface="Lato" panose="020F0502020204030203" pitchFamily="34" charset="0"/>
                <a:cs typeface="Lato" panose="020F0502020204030203" pitchFamily="34" charset="0"/>
              </a:rPr>
              <a:t> de </a:t>
            </a:r>
            <a:r>
              <a:rPr lang="en-US" sz="2800" spc="300" dirty="0" err="1">
                <a:solidFill>
                  <a:srgbClr val="000000"/>
                </a:solidFill>
                <a:latin typeface="Lato" panose="020F0502020204030203" pitchFamily="34" charset="0"/>
                <a:ea typeface="Lato" panose="020F0502020204030203" pitchFamily="34" charset="0"/>
                <a:cs typeface="Lato" panose="020F0502020204030203" pitchFamily="34" charset="0"/>
              </a:rPr>
              <a:t>arrestos</a:t>
            </a:r>
            <a:r>
              <a:rPr lang="en-US" sz="2800" spc="300" dirty="0">
                <a:solidFill>
                  <a:srgbClr val="000000"/>
                </a:solidFill>
                <a:latin typeface="Lato" panose="020F0502020204030203" pitchFamily="34" charset="0"/>
                <a:ea typeface="Lato" panose="020F0502020204030203" pitchFamily="34" charset="0"/>
                <a:cs typeface="Lato" panose="020F0502020204030203" pitchFamily="34" charset="0"/>
              </a:rPr>
              <a:t>.</a:t>
            </a:r>
          </a:p>
        </p:txBody>
      </p:sp>
      <p:sp>
        <p:nvSpPr>
          <p:cNvPr id="7" name="TextBox 7"/>
          <p:cNvSpPr txBox="1"/>
          <p:nvPr/>
        </p:nvSpPr>
        <p:spPr>
          <a:xfrm>
            <a:off x="2450007" y="878380"/>
            <a:ext cx="7020782" cy="3418628"/>
          </a:xfrm>
          <a:prstGeom prst="rect">
            <a:avLst/>
          </a:prstGeom>
        </p:spPr>
        <p:txBody>
          <a:bodyPr lIns="0" tIns="0" rIns="0" bIns="0" rtlCol="0" anchor="t">
            <a:spAutoFit/>
          </a:bodyPr>
          <a:lstStyle/>
          <a:p>
            <a:pPr>
              <a:lnSpc>
                <a:spcPts val="3780"/>
              </a:lnSpc>
            </a:pPr>
            <a:r>
              <a:rPr lang="en-US" sz="3600" spc="180" dirty="0">
                <a:solidFill>
                  <a:srgbClr val="000000"/>
                </a:solidFill>
                <a:latin typeface="Poppins Bold"/>
              </a:rPr>
              <a:t>¿</a:t>
            </a:r>
            <a:r>
              <a:rPr lang="en-US" sz="3600" spc="180" dirty="0" err="1">
                <a:solidFill>
                  <a:srgbClr val="000000"/>
                </a:solidFill>
                <a:latin typeface="Poppins Bold"/>
              </a:rPr>
              <a:t>Cuáles</a:t>
            </a:r>
            <a:r>
              <a:rPr lang="en-US" sz="3600" spc="180" dirty="0">
                <a:solidFill>
                  <a:srgbClr val="000000"/>
                </a:solidFill>
                <a:latin typeface="Poppins Bold"/>
              </a:rPr>
              <a:t> son </a:t>
            </a:r>
            <a:r>
              <a:rPr lang="en-US" sz="3600" spc="180" dirty="0" err="1">
                <a:solidFill>
                  <a:srgbClr val="000000"/>
                </a:solidFill>
                <a:latin typeface="Poppins Bold"/>
              </a:rPr>
              <a:t>los</a:t>
            </a:r>
            <a:r>
              <a:rPr lang="en-US" sz="3600" spc="180" dirty="0">
                <a:solidFill>
                  <a:srgbClr val="000000"/>
                </a:solidFill>
                <a:latin typeface="Poppins Bold"/>
              </a:rPr>
              <a:t> </a:t>
            </a:r>
            <a:r>
              <a:rPr lang="en-US" sz="3600" spc="180" dirty="0" err="1">
                <a:solidFill>
                  <a:srgbClr val="000000"/>
                </a:solidFill>
                <a:latin typeface="Poppins Bold"/>
              </a:rPr>
              <a:t>grupos</a:t>
            </a:r>
            <a:r>
              <a:rPr lang="en-US" sz="3600" spc="180" dirty="0">
                <a:solidFill>
                  <a:srgbClr val="000000"/>
                </a:solidFill>
                <a:latin typeface="Poppins Bold"/>
              </a:rPr>
              <a:t> </a:t>
            </a:r>
            <a:r>
              <a:rPr lang="en-US" sz="3600" spc="180" dirty="0" err="1">
                <a:solidFill>
                  <a:srgbClr val="000000"/>
                </a:solidFill>
                <a:latin typeface="Poppins Bold"/>
              </a:rPr>
              <a:t>demográficos</a:t>
            </a:r>
            <a:r>
              <a:rPr lang="en-US" sz="3600" spc="180" dirty="0">
                <a:solidFill>
                  <a:srgbClr val="000000"/>
                </a:solidFill>
                <a:latin typeface="Poppins Bold"/>
              </a:rPr>
              <a:t> </a:t>
            </a:r>
            <a:r>
              <a:rPr lang="en-US" sz="3600" spc="180" dirty="0" err="1">
                <a:solidFill>
                  <a:srgbClr val="000000"/>
                </a:solidFill>
                <a:latin typeface="Poppins Bold"/>
              </a:rPr>
              <a:t>más</a:t>
            </a:r>
            <a:r>
              <a:rPr lang="en-US" sz="3600" spc="180" dirty="0">
                <a:solidFill>
                  <a:srgbClr val="000000"/>
                </a:solidFill>
                <a:latin typeface="Poppins Bold"/>
              </a:rPr>
              <a:t> </a:t>
            </a:r>
            <a:r>
              <a:rPr lang="en-US" sz="3600" spc="180" dirty="0" err="1">
                <a:solidFill>
                  <a:srgbClr val="000000"/>
                </a:solidFill>
                <a:latin typeface="Poppins Bold"/>
              </a:rPr>
              <a:t>propensos</a:t>
            </a:r>
            <a:r>
              <a:rPr lang="en-US" sz="3600" spc="180" dirty="0">
                <a:solidFill>
                  <a:srgbClr val="000000"/>
                </a:solidFill>
                <a:latin typeface="Poppins Bold"/>
              </a:rPr>
              <a:t> a </a:t>
            </a:r>
            <a:r>
              <a:rPr lang="en-US" sz="3600" spc="180" dirty="0" err="1">
                <a:solidFill>
                  <a:srgbClr val="000000"/>
                </a:solidFill>
                <a:latin typeface="Poppins Bold"/>
              </a:rPr>
              <a:t>estar</a:t>
            </a:r>
            <a:r>
              <a:rPr lang="en-US" sz="3600" spc="180" dirty="0">
                <a:solidFill>
                  <a:srgbClr val="000000"/>
                </a:solidFill>
                <a:latin typeface="Poppins Bold"/>
              </a:rPr>
              <a:t> </a:t>
            </a:r>
            <a:r>
              <a:rPr lang="en-US" sz="3600" spc="180" dirty="0" err="1">
                <a:solidFill>
                  <a:srgbClr val="000000"/>
                </a:solidFill>
                <a:latin typeface="Poppins Bold"/>
              </a:rPr>
              <a:t>involucrados</a:t>
            </a:r>
            <a:r>
              <a:rPr lang="en-US" sz="3600" spc="180" dirty="0">
                <a:solidFill>
                  <a:srgbClr val="000000"/>
                </a:solidFill>
                <a:latin typeface="Poppins Bold"/>
              </a:rPr>
              <a:t> </a:t>
            </a:r>
            <a:r>
              <a:rPr lang="en-US" sz="3600" spc="180" dirty="0" err="1">
                <a:solidFill>
                  <a:srgbClr val="000000"/>
                </a:solidFill>
                <a:latin typeface="Poppins Bold"/>
              </a:rPr>
              <a:t>en</a:t>
            </a:r>
            <a:r>
              <a:rPr lang="en-US" sz="3600" spc="180" dirty="0">
                <a:solidFill>
                  <a:srgbClr val="000000"/>
                </a:solidFill>
                <a:latin typeface="Poppins Bold"/>
              </a:rPr>
              <a:t> </a:t>
            </a:r>
            <a:r>
              <a:rPr lang="en-US" sz="3600" spc="180" dirty="0" err="1">
                <a:solidFill>
                  <a:srgbClr val="000000"/>
                </a:solidFill>
                <a:latin typeface="Poppins Bold"/>
              </a:rPr>
              <a:t>accidentes</a:t>
            </a:r>
            <a:r>
              <a:rPr lang="en-US" sz="3600" spc="180" dirty="0">
                <a:solidFill>
                  <a:srgbClr val="000000"/>
                </a:solidFill>
                <a:latin typeface="Poppins Bold"/>
              </a:rPr>
              <a:t> de </a:t>
            </a:r>
            <a:r>
              <a:rPr lang="en-US" sz="3600" spc="180" dirty="0" err="1">
                <a:solidFill>
                  <a:srgbClr val="000000"/>
                </a:solidFill>
                <a:latin typeface="Poppins Bold"/>
              </a:rPr>
              <a:t>tráfico</a:t>
            </a:r>
            <a:r>
              <a:rPr lang="en-US" sz="3600" spc="180" dirty="0">
                <a:solidFill>
                  <a:srgbClr val="000000"/>
                </a:solidFill>
                <a:latin typeface="Poppins Bold"/>
              </a:rPr>
              <a:t> y </a:t>
            </a:r>
            <a:r>
              <a:rPr lang="en-US" sz="3600" spc="180" dirty="0" err="1">
                <a:solidFill>
                  <a:srgbClr val="000000"/>
                </a:solidFill>
                <a:latin typeface="Poppins Bold"/>
              </a:rPr>
              <a:t>arrestos</a:t>
            </a:r>
            <a:r>
              <a:rPr lang="en-US" sz="3600" spc="180" dirty="0">
                <a:solidFill>
                  <a:srgbClr val="000000"/>
                </a:solidFill>
                <a:latin typeface="Poppins Bold"/>
              </a:rPr>
              <a:t>, y </a:t>
            </a:r>
            <a:r>
              <a:rPr lang="en-US" sz="3600" spc="180" dirty="0" err="1">
                <a:solidFill>
                  <a:srgbClr val="000000"/>
                </a:solidFill>
                <a:latin typeface="Poppins Bold"/>
              </a:rPr>
              <a:t>cuáles</a:t>
            </a:r>
            <a:r>
              <a:rPr lang="en-US" sz="3600" spc="180" dirty="0">
                <a:solidFill>
                  <a:srgbClr val="000000"/>
                </a:solidFill>
                <a:latin typeface="Poppins Bold"/>
              </a:rPr>
              <a:t> son </a:t>
            </a:r>
            <a:r>
              <a:rPr lang="en-US" sz="3600" spc="180" dirty="0" err="1">
                <a:solidFill>
                  <a:srgbClr val="000000"/>
                </a:solidFill>
                <a:latin typeface="Poppins Bold"/>
              </a:rPr>
              <a:t>los</a:t>
            </a:r>
            <a:r>
              <a:rPr lang="en-US" sz="3600" spc="180" dirty="0">
                <a:solidFill>
                  <a:srgbClr val="000000"/>
                </a:solidFill>
                <a:latin typeface="Poppins Bold"/>
              </a:rPr>
              <a:t> </a:t>
            </a:r>
            <a:r>
              <a:rPr lang="en-US" sz="3600" spc="180" dirty="0" err="1">
                <a:solidFill>
                  <a:srgbClr val="000000"/>
                </a:solidFill>
                <a:latin typeface="Poppins Bold"/>
              </a:rPr>
              <a:t>factores</a:t>
            </a:r>
            <a:r>
              <a:rPr lang="en-US" sz="3600" spc="180" dirty="0">
                <a:solidFill>
                  <a:srgbClr val="000000"/>
                </a:solidFill>
                <a:latin typeface="Poppins Bold"/>
              </a:rPr>
              <a:t> </a:t>
            </a:r>
            <a:r>
              <a:rPr lang="en-US" sz="3600" spc="180" dirty="0" err="1">
                <a:solidFill>
                  <a:srgbClr val="000000"/>
                </a:solidFill>
                <a:latin typeface="Poppins Bold"/>
              </a:rPr>
              <a:t>subyacentes</a:t>
            </a:r>
            <a:r>
              <a:rPr lang="en-US" sz="3600" spc="180" dirty="0">
                <a:solidFill>
                  <a:srgbClr val="000000"/>
                </a:solidFill>
                <a:latin typeface="Poppins Bold"/>
              </a:rPr>
              <a:t>?</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292476" y="5894406"/>
            <a:ext cx="11540931" cy="4392594"/>
            <a:chOff x="0" y="0"/>
            <a:chExt cx="4210163" cy="1602430"/>
          </a:xfrm>
        </p:grpSpPr>
        <p:sp>
          <p:nvSpPr>
            <p:cNvPr id="3" name="Freeform 3"/>
            <p:cNvSpPr/>
            <p:nvPr/>
          </p:nvSpPr>
          <p:spPr>
            <a:xfrm>
              <a:off x="0" y="0"/>
              <a:ext cx="4210163" cy="1602430"/>
            </a:xfrm>
            <a:custGeom>
              <a:avLst/>
              <a:gdLst/>
              <a:ahLst/>
              <a:cxnLst/>
              <a:rect l="l" t="t" r="r" b="b"/>
              <a:pathLst>
                <a:path w="4210163" h="1602430">
                  <a:moveTo>
                    <a:pt x="0" y="0"/>
                  </a:moveTo>
                  <a:lnTo>
                    <a:pt x="4210163" y="0"/>
                  </a:lnTo>
                  <a:lnTo>
                    <a:pt x="4210163" y="1602430"/>
                  </a:lnTo>
                  <a:lnTo>
                    <a:pt x="0" y="1602430"/>
                  </a:lnTo>
                  <a:close/>
                </a:path>
              </a:pathLst>
            </a:custGeom>
            <a:solidFill>
              <a:srgbClr val="2B4A9D"/>
            </a:solidFill>
          </p:spPr>
          <p:txBody>
            <a:bodyPr/>
            <a:lstStyle/>
            <a:p>
              <a:endParaRPr lang="es-CO"/>
            </a:p>
          </p:txBody>
        </p:sp>
      </p:grpSp>
      <p:grpSp>
        <p:nvGrpSpPr>
          <p:cNvPr id="4" name="Group 4"/>
          <p:cNvGrpSpPr/>
          <p:nvPr/>
        </p:nvGrpSpPr>
        <p:grpSpPr>
          <a:xfrm>
            <a:off x="3336986" y="-9994"/>
            <a:ext cx="14951014" cy="417760"/>
            <a:chOff x="0" y="0"/>
            <a:chExt cx="5454170" cy="152400"/>
          </a:xfrm>
        </p:grpSpPr>
        <p:sp>
          <p:nvSpPr>
            <p:cNvPr id="5" name="Freeform 5"/>
            <p:cNvSpPr/>
            <p:nvPr/>
          </p:nvSpPr>
          <p:spPr>
            <a:xfrm>
              <a:off x="0" y="0"/>
              <a:ext cx="5454171" cy="152400"/>
            </a:xfrm>
            <a:custGeom>
              <a:avLst/>
              <a:gdLst/>
              <a:ahLst/>
              <a:cxnLst/>
              <a:rect l="l" t="t" r="r" b="b"/>
              <a:pathLst>
                <a:path w="5454171" h="152400">
                  <a:moveTo>
                    <a:pt x="0" y="0"/>
                  </a:moveTo>
                  <a:lnTo>
                    <a:pt x="5454171" y="0"/>
                  </a:lnTo>
                  <a:lnTo>
                    <a:pt x="5454171" y="152400"/>
                  </a:lnTo>
                  <a:lnTo>
                    <a:pt x="0" y="152400"/>
                  </a:lnTo>
                  <a:close/>
                </a:path>
              </a:pathLst>
            </a:custGeom>
            <a:solidFill>
              <a:srgbClr val="2B4A9D"/>
            </a:solidFill>
          </p:spPr>
          <p:txBody>
            <a:bodyPr/>
            <a:lstStyle/>
            <a:p>
              <a:endParaRPr lang="es-CO"/>
            </a:p>
          </p:txBody>
        </p:sp>
      </p:grpSp>
      <p:sp>
        <p:nvSpPr>
          <p:cNvPr id="6" name="Freeform 6"/>
          <p:cNvSpPr/>
          <p:nvPr/>
        </p:nvSpPr>
        <p:spPr>
          <a:xfrm>
            <a:off x="580063" y="856440"/>
            <a:ext cx="8358359" cy="4011287"/>
          </a:xfrm>
          <a:custGeom>
            <a:avLst/>
            <a:gdLst/>
            <a:ahLst/>
            <a:cxnLst/>
            <a:rect l="l" t="t" r="r" b="b"/>
            <a:pathLst>
              <a:path w="8358359" h="4011287">
                <a:moveTo>
                  <a:pt x="0" y="0"/>
                </a:moveTo>
                <a:lnTo>
                  <a:pt x="8358360" y="0"/>
                </a:lnTo>
                <a:lnTo>
                  <a:pt x="8358360" y="4011287"/>
                </a:lnTo>
                <a:lnTo>
                  <a:pt x="0" y="4011287"/>
                </a:lnTo>
                <a:lnTo>
                  <a:pt x="0" y="0"/>
                </a:lnTo>
                <a:close/>
              </a:path>
            </a:pathLst>
          </a:custGeom>
          <a:blipFill>
            <a:blip r:embed="rId2"/>
            <a:stretch>
              <a:fillRect/>
            </a:stretch>
          </a:blipFill>
        </p:spPr>
        <p:txBody>
          <a:bodyPr/>
          <a:lstStyle/>
          <a:p>
            <a:endParaRPr lang="es-CO"/>
          </a:p>
        </p:txBody>
      </p:sp>
      <p:sp>
        <p:nvSpPr>
          <p:cNvPr id="7" name="Freeform 7"/>
          <p:cNvSpPr/>
          <p:nvPr/>
        </p:nvSpPr>
        <p:spPr>
          <a:xfrm>
            <a:off x="941369" y="5894406"/>
            <a:ext cx="7997054" cy="3959453"/>
          </a:xfrm>
          <a:custGeom>
            <a:avLst/>
            <a:gdLst/>
            <a:ahLst/>
            <a:cxnLst/>
            <a:rect l="l" t="t" r="r" b="b"/>
            <a:pathLst>
              <a:path w="7997054" h="3959453">
                <a:moveTo>
                  <a:pt x="0" y="0"/>
                </a:moveTo>
                <a:lnTo>
                  <a:pt x="7997054" y="0"/>
                </a:lnTo>
                <a:lnTo>
                  <a:pt x="7997054" y="3959453"/>
                </a:lnTo>
                <a:lnTo>
                  <a:pt x="0" y="3959453"/>
                </a:lnTo>
                <a:lnTo>
                  <a:pt x="0" y="0"/>
                </a:lnTo>
                <a:close/>
              </a:path>
            </a:pathLst>
          </a:custGeom>
          <a:blipFill>
            <a:blip r:embed="rId3"/>
            <a:stretch>
              <a:fillRect/>
            </a:stretch>
          </a:blipFill>
        </p:spPr>
        <p:txBody>
          <a:bodyPr/>
          <a:lstStyle/>
          <a:p>
            <a:endParaRPr lang="es-CO"/>
          </a:p>
        </p:txBody>
      </p:sp>
      <p:sp>
        <p:nvSpPr>
          <p:cNvPr id="8" name="TextBox 8"/>
          <p:cNvSpPr txBox="1"/>
          <p:nvPr/>
        </p:nvSpPr>
        <p:spPr>
          <a:xfrm>
            <a:off x="9777924" y="6512058"/>
            <a:ext cx="8510076" cy="2657475"/>
          </a:xfrm>
          <a:prstGeom prst="rect">
            <a:avLst/>
          </a:prstGeom>
        </p:spPr>
        <p:txBody>
          <a:bodyPr lIns="0" tIns="0" rIns="0" bIns="0" rtlCol="0" anchor="t">
            <a:spAutoFit/>
          </a:bodyPr>
          <a:lstStyle/>
          <a:p>
            <a:pPr>
              <a:lnSpc>
                <a:spcPts val="4200"/>
              </a:lnSpc>
            </a:pPr>
            <a:r>
              <a:rPr lang="en-US" sz="3000" spc="300" dirty="0" err="1">
                <a:solidFill>
                  <a:srgbClr val="FFFFFF"/>
                </a:solidFill>
                <a:latin typeface="Lato"/>
              </a:rPr>
              <a:t>En</a:t>
            </a:r>
            <a:r>
              <a:rPr lang="en-US" sz="3000" spc="300" dirty="0">
                <a:solidFill>
                  <a:srgbClr val="FFFFFF"/>
                </a:solidFill>
                <a:latin typeface="Lato"/>
              </a:rPr>
              <a:t> la </a:t>
            </a:r>
            <a:r>
              <a:rPr lang="en-US" sz="3000" spc="300" dirty="0" err="1">
                <a:solidFill>
                  <a:srgbClr val="FFFFFF"/>
                </a:solidFill>
                <a:latin typeface="Lato"/>
              </a:rPr>
              <a:t>gráfica</a:t>
            </a:r>
            <a:r>
              <a:rPr lang="en-US" sz="3000" spc="300" dirty="0">
                <a:solidFill>
                  <a:srgbClr val="FFFFFF"/>
                </a:solidFill>
                <a:latin typeface="Lato"/>
              </a:rPr>
              <a:t> de "</a:t>
            </a:r>
            <a:r>
              <a:rPr lang="en-US" sz="3000" spc="300" dirty="0" err="1">
                <a:solidFill>
                  <a:srgbClr val="FFFFFF"/>
                </a:solidFill>
                <a:latin typeface="Lato"/>
              </a:rPr>
              <a:t>Accidentes</a:t>
            </a:r>
            <a:r>
              <a:rPr lang="en-US" sz="3000" spc="300" dirty="0">
                <a:solidFill>
                  <a:srgbClr val="FFFFFF"/>
                </a:solidFill>
                <a:latin typeface="Lato"/>
              </a:rPr>
              <a:t> de </a:t>
            </a:r>
            <a:r>
              <a:rPr lang="en-US" sz="3000" spc="300" dirty="0" err="1">
                <a:solidFill>
                  <a:srgbClr val="FFFFFF"/>
                </a:solidFill>
                <a:latin typeface="Lato"/>
              </a:rPr>
              <a:t>Tráfico</a:t>
            </a:r>
            <a:r>
              <a:rPr lang="en-US" sz="3000" spc="300" dirty="0">
                <a:solidFill>
                  <a:srgbClr val="FFFFFF"/>
                </a:solidFill>
                <a:latin typeface="Lato"/>
              </a:rPr>
              <a:t> </a:t>
            </a:r>
            <a:r>
              <a:rPr lang="en-US" sz="3000" spc="300" dirty="0" err="1">
                <a:solidFill>
                  <a:srgbClr val="FFFFFF"/>
                </a:solidFill>
                <a:latin typeface="Lato"/>
              </a:rPr>
              <a:t>por</a:t>
            </a:r>
            <a:r>
              <a:rPr lang="en-US" sz="3000" spc="300" dirty="0">
                <a:solidFill>
                  <a:srgbClr val="FFFFFF"/>
                </a:solidFill>
                <a:latin typeface="Lato"/>
              </a:rPr>
              <a:t> Horas del Día", se </a:t>
            </a:r>
            <a:r>
              <a:rPr lang="en-US" sz="3000" spc="300" dirty="0" err="1">
                <a:solidFill>
                  <a:srgbClr val="FFFFFF"/>
                </a:solidFill>
                <a:latin typeface="Lato"/>
              </a:rPr>
              <a:t>aprecia</a:t>
            </a:r>
            <a:r>
              <a:rPr lang="en-US" sz="3000" spc="300" dirty="0">
                <a:solidFill>
                  <a:srgbClr val="FFFFFF"/>
                </a:solidFill>
                <a:latin typeface="Lato"/>
              </a:rPr>
              <a:t> </a:t>
            </a:r>
            <a:r>
              <a:rPr lang="en-US" sz="3000" spc="300" dirty="0" err="1">
                <a:solidFill>
                  <a:srgbClr val="FFFFFF"/>
                </a:solidFill>
                <a:latin typeface="Lato"/>
              </a:rPr>
              <a:t>claramente</a:t>
            </a:r>
            <a:r>
              <a:rPr lang="en-US" sz="3000" spc="300" dirty="0">
                <a:solidFill>
                  <a:srgbClr val="FFFFFF"/>
                </a:solidFill>
                <a:latin typeface="Lato"/>
              </a:rPr>
              <a:t> que la </a:t>
            </a:r>
            <a:r>
              <a:rPr lang="en-US" sz="3000" spc="300" dirty="0" err="1">
                <a:solidFill>
                  <a:srgbClr val="FFFFFF"/>
                </a:solidFill>
                <a:latin typeface="Lato"/>
              </a:rPr>
              <a:t>mayoría</a:t>
            </a:r>
            <a:r>
              <a:rPr lang="en-US" sz="3000" spc="300" dirty="0">
                <a:solidFill>
                  <a:srgbClr val="FFFFFF"/>
                </a:solidFill>
                <a:latin typeface="Lato"/>
              </a:rPr>
              <a:t> de </a:t>
            </a:r>
            <a:r>
              <a:rPr lang="en-US" sz="3000" spc="300" dirty="0" err="1">
                <a:solidFill>
                  <a:srgbClr val="FFFFFF"/>
                </a:solidFill>
                <a:latin typeface="Lato"/>
              </a:rPr>
              <a:t>los</a:t>
            </a:r>
            <a:r>
              <a:rPr lang="en-US" sz="3000" spc="300" dirty="0">
                <a:solidFill>
                  <a:srgbClr val="FFFFFF"/>
                </a:solidFill>
                <a:latin typeface="Lato"/>
              </a:rPr>
              <a:t> </a:t>
            </a:r>
            <a:r>
              <a:rPr lang="en-US" sz="3000" spc="300" dirty="0" err="1">
                <a:solidFill>
                  <a:srgbClr val="FFFFFF"/>
                </a:solidFill>
                <a:latin typeface="Lato"/>
              </a:rPr>
              <a:t>accidentes</a:t>
            </a:r>
            <a:r>
              <a:rPr lang="en-US" sz="3000" spc="300" dirty="0">
                <a:solidFill>
                  <a:srgbClr val="FFFFFF"/>
                </a:solidFill>
                <a:latin typeface="Lato"/>
              </a:rPr>
              <a:t> </a:t>
            </a:r>
            <a:r>
              <a:rPr lang="en-US" sz="3000" spc="300" dirty="0" err="1">
                <a:solidFill>
                  <a:srgbClr val="FFFFFF"/>
                </a:solidFill>
                <a:latin typeface="Lato"/>
              </a:rPr>
              <a:t>ocurren</a:t>
            </a:r>
            <a:r>
              <a:rPr lang="en-US" sz="3000" spc="300" dirty="0">
                <a:solidFill>
                  <a:srgbClr val="FFFFFF"/>
                </a:solidFill>
                <a:latin typeface="Lato"/>
              </a:rPr>
              <a:t> </a:t>
            </a:r>
            <a:r>
              <a:rPr lang="en-US" sz="3000" spc="300" dirty="0" err="1">
                <a:solidFill>
                  <a:srgbClr val="FFFFFF"/>
                </a:solidFill>
                <a:latin typeface="Lato"/>
              </a:rPr>
              <a:t>en</a:t>
            </a:r>
            <a:r>
              <a:rPr lang="en-US" sz="3000" spc="300" dirty="0">
                <a:solidFill>
                  <a:srgbClr val="FFFFFF"/>
                </a:solidFill>
                <a:latin typeface="Lato"/>
              </a:rPr>
              <a:t> las horas </a:t>
            </a:r>
            <a:r>
              <a:rPr lang="en-US" sz="3000" spc="300" dirty="0" err="1">
                <a:solidFill>
                  <a:srgbClr val="FFFFFF"/>
                </a:solidFill>
                <a:latin typeface="Lato"/>
              </a:rPr>
              <a:t>diurnas</a:t>
            </a:r>
            <a:r>
              <a:rPr lang="en-US" sz="3000" spc="300" dirty="0">
                <a:solidFill>
                  <a:srgbClr val="FFFFFF"/>
                </a:solidFill>
                <a:latin typeface="Lato"/>
              </a:rPr>
              <a:t>, </a:t>
            </a:r>
            <a:r>
              <a:rPr lang="en-US" sz="3000" spc="300" dirty="0" err="1">
                <a:solidFill>
                  <a:srgbClr val="FFFFFF"/>
                </a:solidFill>
                <a:latin typeface="Lato"/>
              </a:rPr>
              <a:t>particularmente</a:t>
            </a:r>
            <a:r>
              <a:rPr lang="en-US" sz="3000" spc="300" dirty="0">
                <a:solidFill>
                  <a:srgbClr val="FFFFFF"/>
                </a:solidFill>
                <a:latin typeface="Lato"/>
              </a:rPr>
              <a:t> </a:t>
            </a:r>
            <a:r>
              <a:rPr lang="en-US" sz="3000" spc="300" dirty="0" err="1">
                <a:solidFill>
                  <a:srgbClr val="FFFFFF"/>
                </a:solidFill>
                <a:latin typeface="Lato"/>
              </a:rPr>
              <a:t>en</a:t>
            </a:r>
            <a:r>
              <a:rPr lang="en-US" sz="3000" spc="300" dirty="0">
                <a:solidFill>
                  <a:srgbClr val="FFFFFF"/>
                </a:solidFill>
                <a:latin typeface="Lato"/>
              </a:rPr>
              <a:t> las </a:t>
            </a:r>
            <a:r>
              <a:rPr lang="en-US" sz="3000" spc="300" dirty="0" err="1">
                <a:solidFill>
                  <a:srgbClr val="FFFFFF"/>
                </a:solidFill>
                <a:latin typeface="Lato"/>
              </a:rPr>
              <a:t>mañanas</a:t>
            </a:r>
            <a:r>
              <a:rPr lang="en-US" sz="3000" spc="300" dirty="0">
                <a:solidFill>
                  <a:srgbClr val="FFFFFF"/>
                </a:solidFill>
                <a:latin typeface="Lato"/>
              </a:rPr>
              <a:t> y las </a:t>
            </a:r>
            <a:r>
              <a:rPr lang="en-US" sz="3000" spc="300" dirty="0" err="1">
                <a:solidFill>
                  <a:srgbClr val="FFFFFF"/>
                </a:solidFill>
                <a:latin typeface="Lato"/>
              </a:rPr>
              <a:t>tardes</a:t>
            </a:r>
            <a:r>
              <a:rPr lang="en-US" sz="3000" spc="300" dirty="0">
                <a:solidFill>
                  <a:srgbClr val="FFFFFF"/>
                </a:solidFill>
                <a:latin typeface="Lato"/>
              </a:rPr>
              <a:t>.</a:t>
            </a:r>
          </a:p>
        </p:txBody>
      </p:sp>
      <p:sp>
        <p:nvSpPr>
          <p:cNvPr id="9" name="TextBox 9"/>
          <p:cNvSpPr txBox="1"/>
          <p:nvPr/>
        </p:nvSpPr>
        <p:spPr>
          <a:xfrm>
            <a:off x="9349580" y="1533345"/>
            <a:ext cx="8510076" cy="2657475"/>
          </a:xfrm>
          <a:prstGeom prst="rect">
            <a:avLst/>
          </a:prstGeom>
        </p:spPr>
        <p:txBody>
          <a:bodyPr lIns="0" tIns="0" rIns="0" bIns="0" rtlCol="0" anchor="t">
            <a:spAutoFit/>
          </a:bodyPr>
          <a:lstStyle/>
          <a:p>
            <a:pPr algn="ctr">
              <a:lnSpc>
                <a:spcPts val="4200"/>
              </a:lnSpc>
            </a:pPr>
            <a:r>
              <a:rPr lang="en-US" sz="3000" spc="300" dirty="0">
                <a:solidFill>
                  <a:srgbClr val="000000"/>
                </a:solidFill>
                <a:latin typeface="Lato Bold Italics"/>
              </a:rPr>
              <a:t> ¿HAY UNA CORRELACIÓN ENTRE LA HORA DEL DÍA, EL DÍA DE LA SEMANA O LA TEMPORADA DEL AÑO Y LA INCIDENCIA DE ACCIDENTES DE TRÁFICO Y ARRESTOS?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4"/>
          <p:cNvGrpSpPr/>
          <p:nvPr/>
        </p:nvGrpSpPr>
        <p:grpSpPr>
          <a:xfrm>
            <a:off x="10129326" y="0"/>
            <a:ext cx="8158674" cy="10287000"/>
            <a:chOff x="0" y="0"/>
            <a:chExt cx="2976306" cy="3752725"/>
          </a:xfrm>
        </p:grpSpPr>
        <p:sp>
          <p:nvSpPr>
            <p:cNvPr id="15" name="Freeform 15"/>
            <p:cNvSpPr/>
            <p:nvPr/>
          </p:nvSpPr>
          <p:spPr>
            <a:xfrm>
              <a:off x="0" y="0"/>
              <a:ext cx="2976306" cy="3752726"/>
            </a:xfrm>
            <a:custGeom>
              <a:avLst/>
              <a:gdLst/>
              <a:ahLst/>
              <a:cxnLst/>
              <a:rect l="l" t="t" r="r" b="b"/>
              <a:pathLst>
                <a:path w="2976306" h="3752726">
                  <a:moveTo>
                    <a:pt x="0" y="0"/>
                  </a:moveTo>
                  <a:lnTo>
                    <a:pt x="2976306" y="0"/>
                  </a:lnTo>
                  <a:lnTo>
                    <a:pt x="2976306" y="3752726"/>
                  </a:lnTo>
                  <a:lnTo>
                    <a:pt x="0" y="3752726"/>
                  </a:lnTo>
                  <a:close/>
                </a:path>
              </a:pathLst>
            </a:custGeom>
            <a:solidFill>
              <a:srgbClr val="2B4A9D"/>
            </a:solidFill>
          </p:spPr>
          <p:txBody>
            <a:bodyPr/>
            <a:lstStyle/>
            <a:p>
              <a:endParaRPr lang="es-CO"/>
            </a:p>
          </p:txBody>
        </p:sp>
      </p:grpSp>
      <p:sp>
        <p:nvSpPr>
          <p:cNvPr id="16" name="Freeform 16"/>
          <p:cNvSpPr/>
          <p:nvPr/>
        </p:nvSpPr>
        <p:spPr>
          <a:xfrm>
            <a:off x="11988014" y="3011677"/>
            <a:ext cx="4441299" cy="4263647"/>
          </a:xfrm>
          <a:custGeom>
            <a:avLst/>
            <a:gdLst/>
            <a:ahLst/>
            <a:cxnLst/>
            <a:rect l="l" t="t" r="r" b="b"/>
            <a:pathLst>
              <a:path w="4441299" h="4263647">
                <a:moveTo>
                  <a:pt x="0" y="0"/>
                </a:moveTo>
                <a:lnTo>
                  <a:pt x="4441298" y="0"/>
                </a:lnTo>
                <a:lnTo>
                  <a:pt x="4441298" y="4263646"/>
                </a:lnTo>
                <a:lnTo>
                  <a:pt x="0" y="426364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CO"/>
          </a:p>
        </p:txBody>
      </p:sp>
      <p:sp>
        <p:nvSpPr>
          <p:cNvPr id="17" name="Freeform 17"/>
          <p:cNvSpPr/>
          <p:nvPr/>
        </p:nvSpPr>
        <p:spPr>
          <a:xfrm>
            <a:off x="10901513" y="2865790"/>
            <a:ext cx="6614301" cy="4409534"/>
          </a:xfrm>
          <a:custGeom>
            <a:avLst/>
            <a:gdLst/>
            <a:ahLst/>
            <a:cxnLst/>
            <a:rect l="l" t="t" r="r" b="b"/>
            <a:pathLst>
              <a:path w="6614301" h="4409534">
                <a:moveTo>
                  <a:pt x="0" y="0"/>
                </a:moveTo>
                <a:lnTo>
                  <a:pt x="6614300" y="0"/>
                </a:lnTo>
                <a:lnTo>
                  <a:pt x="6614300" y="4409533"/>
                </a:lnTo>
                <a:lnTo>
                  <a:pt x="0" y="4409533"/>
                </a:lnTo>
                <a:lnTo>
                  <a:pt x="0" y="0"/>
                </a:lnTo>
                <a:close/>
              </a:path>
            </a:pathLst>
          </a:custGeom>
          <a:blipFill>
            <a:blip r:embed="rId4"/>
            <a:stretch>
              <a:fillRect/>
            </a:stretch>
          </a:blipFill>
        </p:spPr>
        <p:txBody>
          <a:bodyPr/>
          <a:lstStyle/>
          <a:p>
            <a:endParaRPr lang="es-CO"/>
          </a:p>
        </p:txBody>
      </p:sp>
      <p:sp>
        <p:nvSpPr>
          <p:cNvPr id="18" name="TextBox 18"/>
          <p:cNvSpPr txBox="1"/>
          <p:nvPr/>
        </p:nvSpPr>
        <p:spPr>
          <a:xfrm>
            <a:off x="1124287" y="2387764"/>
            <a:ext cx="9233976" cy="2657475"/>
          </a:xfrm>
          <a:prstGeom prst="rect">
            <a:avLst/>
          </a:prstGeom>
        </p:spPr>
        <p:txBody>
          <a:bodyPr lIns="0" tIns="0" rIns="0" bIns="0" rtlCol="0" anchor="t">
            <a:spAutoFit/>
          </a:bodyPr>
          <a:lstStyle/>
          <a:p>
            <a:pPr algn="ctr">
              <a:lnSpc>
                <a:spcPts val="4200"/>
              </a:lnSpc>
            </a:pPr>
            <a:r>
              <a:rPr lang="en-US" sz="3000" spc="300" dirty="0">
                <a:solidFill>
                  <a:srgbClr val="000000"/>
                </a:solidFill>
                <a:latin typeface="Lato Bold Italics"/>
              </a:rPr>
              <a:t>¿QUÉ MEDIDAS DE SEGURIDAD VIAL Y APLICACIÓN DE LA LEY HAN SIDO MÁS EFECTIVAS EN LA REDUCCIÓN DE ACCIDENTES Y ARRESTOS EN OTROS LUGARES SIMILARES? </a:t>
            </a:r>
          </a:p>
        </p:txBody>
      </p:sp>
      <p:sp>
        <p:nvSpPr>
          <p:cNvPr id="19" name="TextBox 19"/>
          <p:cNvSpPr txBox="1"/>
          <p:nvPr/>
        </p:nvSpPr>
        <p:spPr>
          <a:xfrm>
            <a:off x="1985451" y="5359564"/>
            <a:ext cx="8115300" cy="2124075"/>
          </a:xfrm>
          <a:prstGeom prst="rect">
            <a:avLst/>
          </a:prstGeom>
        </p:spPr>
        <p:txBody>
          <a:bodyPr lIns="0" tIns="0" rIns="0" bIns="0" rtlCol="0" anchor="t">
            <a:spAutoFit/>
          </a:bodyPr>
          <a:lstStyle/>
          <a:p>
            <a:pPr>
              <a:lnSpc>
                <a:spcPts val="4200"/>
              </a:lnSpc>
              <a:spcBef>
                <a:spcPct val="0"/>
              </a:spcBef>
            </a:pPr>
            <a:r>
              <a:rPr lang="en-US" sz="2800" spc="300" dirty="0">
                <a:solidFill>
                  <a:srgbClr val="000000"/>
                </a:solidFill>
                <a:latin typeface="Lato"/>
              </a:rPr>
              <a:t>LA REDUCCIÓN DE ACCIDENTES DE TRÁFICO Y LA PREVENCIÓN DEL DELITO PUEDEN BENEFICIARSE DE UNA SERIE DE ENFOQUES EFECTIVOS.</a:t>
            </a:r>
          </a:p>
        </p:txBody>
      </p:sp>
    </p:spTree>
  </p:cSld>
  <p:clrMapOvr>
    <a:masterClrMapping/>
  </p:clrMapOvr>
</p:sld>
</file>

<file path=ppt/theme/theme1.xml><?xml version="1.0" encoding="utf-8"?>
<a:theme xmlns:a="http://schemas.openxmlformats.org/drawingml/2006/main" name="Distintivo">
  <a:themeElements>
    <a:clrScheme name="Distintivo">
      <a:dk1>
        <a:sysClr val="windowText" lastClr="000000"/>
      </a:dk1>
      <a:lt1>
        <a:sysClr val="window" lastClr="FFFFFF"/>
      </a:lt1>
      <a:dk2>
        <a:srgbClr val="2A1A00"/>
      </a:dk2>
      <a:lt2>
        <a:srgbClr val="F3F3F2"/>
      </a:lt2>
      <a:accent1>
        <a:srgbClr val="F8B323"/>
      </a:accent1>
      <a:accent2>
        <a:srgbClr val="656A59"/>
      </a:accent2>
      <a:accent3>
        <a:srgbClr val="46B2B5"/>
      </a:accent3>
      <a:accent4>
        <a:srgbClr val="8CAA7E"/>
      </a:accent4>
      <a:accent5>
        <a:srgbClr val="D36F68"/>
      </a:accent5>
      <a:accent6>
        <a:srgbClr val="826276"/>
      </a:accent6>
      <a:hlink>
        <a:srgbClr val="46B2B5"/>
      </a:hlink>
      <a:folHlink>
        <a:srgbClr val="A46694"/>
      </a:folHlink>
    </a:clrScheme>
    <a:fontScheme name="Distintivo">
      <a:majorFont>
        <a:latin typeface="Impact" panose="020B080603090205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ill Sans MT" panose="020B0502020104020203"/>
        <a:ea typeface=""/>
        <a:cs typeface=""/>
        <a:font script="Grek" typeface="Corbel"/>
        <a:font script="Cyrl" typeface="Corbel"/>
        <a:font script="Jpan" typeface="メイリオ"/>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stintivo">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12700" cap="flat" cmpd="sng" algn="in">
          <a:solidFill>
            <a:schemeClr val="phClr"/>
          </a:solidFill>
          <a:prstDash val="solid"/>
        </a:ln>
        <a:ln w="50800" cap="flat" cmpd="sng" algn="in">
          <a:solidFill>
            <a:schemeClr val="phClr"/>
          </a:solidFill>
          <a:prstDash val="solid"/>
        </a:ln>
      </a:lnStyleLst>
      <a:effectStyleLst>
        <a:effectStyle>
          <a:effectLst/>
        </a:effectStyle>
        <a:effectStyle>
          <a:effectLst/>
        </a:effectStyle>
        <a:effectStyle>
          <a:effectLst>
            <a:outerShdw blurRad="38100" dist="25400" dir="5400000" algn="ctr" rotWithShape="0">
              <a:srgbClr val="000000">
                <a:alpha val="2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adge" id="{71A07785-5930-41D4-9A83-E23602B48E98}" vid="{771EA782-DFA6-45B1-AEA3-661F1715B310}"/>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TM10001106[[fn=Distintivo]]</Template>
  <TotalTime>350</TotalTime>
  <Words>1099</Words>
  <Application>Microsoft Office PowerPoint</Application>
  <PresentationFormat>Personalizado</PresentationFormat>
  <Paragraphs>62</Paragraphs>
  <Slides>15</Slides>
  <Notes>1</Notes>
  <HiddenSlides>0</HiddenSlides>
  <MMClips>0</MMClips>
  <ScaleCrop>false</ScaleCrop>
  <HeadingPairs>
    <vt:vector size="6" baseType="variant">
      <vt:variant>
        <vt:lpstr>Fuentes usadas</vt:lpstr>
      </vt:variant>
      <vt:variant>
        <vt:i4>12</vt:i4>
      </vt:variant>
      <vt:variant>
        <vt:lpstr>Tema</vt:lpstr>
      </vt:variant>
      <vt:variant>
        <vt:i4>1</vt:i4>
      </vt:variant>
      <vt:variant>
        <vt:lpstr>Títulos de diapositiva</vt:lpstr>
      </vt:variant>
      <vt:variant>
        <vt:i4>15</vt:i4>
      </vt:variant>
    </vt:vector>
  </HeadingPairs>
  <TitlesOfParts>
    <vt:vector size="28" baseType="lpstr">
      <vt:lpstr>Gill Sans MT</vt:lpstr>
      <vt:lpstr>Lato Bold Italics</vt:lpstr>
      <vt:lpstr>Poppins Bold</vt:lpstr>
      <vt:lpstr>Söhne</vt:lpstr>
      <vt:lpstr>Lato</vt:lpstr>
      <vt:lpstr>Poppins Ultra-Bold</vt:lpstr>
      <vt:lpstr>Lato Italics</vt:lpstr>
      <vt:lpstr>Calibri</vt:lpstr>
      <vt:lpstr>Open Sans Bold</vt:lpstr>
      <vt:lpstr>Arial</vt:lpstr>
      <vt:lpstr>Impact</vt:lpstr>
      <vt:lpstr>Lato Bold</vt:lpstr>
      <vt:lpstr>Distintivo</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Entrega 2 Proyecto</dc:title>
  <cp:lastModifiedBy>Kamilt Andres Bejarano Diaz</cp:lastModifiedBy>
  <cp:revision>7</cp:revision>
  <dcterms:created xsi:type="dcterms:W3CDTF">2006-08-16T00:00:00Z</dcterms:created>
  <dcterms:modified xsi:type="dcterms:W3CDTF">2023-11-22T09:29:23Z</dcterms:modified>
  <dc:identifier>DAFzjGHtqVA</dc:identifier>
</cp:coreProperties>
</file>